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32"/>
    <p:sldId id="257" r:id="rId33"/>
    <p:sldId id="258" r:id="rId34"/>
    <p:sldId id="259" r:id="rId35"/>
    <p:sldId id="260" r:id="rId36"/>
    <p:sldId id="261"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Coiny" charset="1" panose="02000903060500060000"/>
      <p:regular r:id="rId14"/>
    </p:embeddedFont>
    <p:embeddedFont>
      <p:font typeface="Carelia" charset="1" panose="00000500000000000000"/>
      <p:regular r:id="rId15"/>
    </p:embeddedFont>
    <p:embeddedFont>
      <p:font typeface="Carelia Italics" charset="1" panose="00000500000000000000"/>
      <p:regular r:id="rId16"/>
    </p:embeddedFont>
    <p:embeddedFont>
      <p:font typeface="Open Sans" charset="1" panose="020B0606030504020204"/>
      <p:regular r:id="rId17"/>
    </p:embeddedFont>
    <p:embeddedFont>
      <p:font typeface="Open Sans Bold" charset="1" panose="020B0806030504020204"/>
      <p:regular r:id="rId18"/>
    </p:embeddedFont>
    <p:embeddedFont>
      <p:font typeface="Open Sans Italics" charset="1" panose="020B0606030504020204"/>
      <p:regular r:id="rId19"/>
    </p:embeddedFont>
    <p:embeddedFont>
      <p:font typeface="Open Sans Bold Italics" charset="1" panose="020B0806030504020204"/>
      <p:regular r:id="rId20"/>
    </p:embeddedFont>
    <p:embeddedFont>
      <p:font typeface="Open Sans Light" charset="1" panose="020B0306030504020204"/>
      <p:regular r:id="rId21"/>
    </p:embeddedFont>
    <p:embeddedFont>
      <p:font typeface="Open Sans Light Italics" charset="1" panose="020B0306030504020204"/>
      <p:regular r:id="rId22"/>
    </p:embeddedFont>
    <p:embeddedFont>
      <p:font typeface="Open Sans Ultra-Bold" charset="1" panose="00000000000000000000"/>
      <p:regular r:id="rId23"/>
    </p:embeddedFont>
    <p:embeddedFont>
      <p:font typeface="Open Sans Ultra-Bold Italics" charset="1" panose="00000000000000000000"/>
      <p:regular r:id="rId24"/>
    </p:embeddedFont>
    <p:embeddedFont>
      <p:font typeface="Dosis" charset="1" panose="02010503020202060003"/>
      <p:regular r:id="rId25"/>
    </p:embeddedFont>
    <p:embeddedFont>
      <p:font typeface="Dosis Bold" charset="1" panose="02010803020202060003"/>
      <p:regular r:id="rId26"/>
    </p:embeddedFont>
    <p:embeddedFont>
      <p:font typeface="Dosis Extra-Light" charset="1" panose="02010203020202060003"/>
      <p:regular r:id="rId27"/>
    </p:embeddedFont>
    <p:embeddedFont>
      <p:font typeface="Dosis Light" charset="1" panose="02010803020202060003"/>
      <p:regular r:id="rId28"/>
    </p:embeddedFont>
    <p:embeddedFont>
      <p:font typeface="Dosis Medium" charset="1" panose="02010603020202060003"/>
      <p:regular r:id="rId29"/>
    </p:embeddedFont>
    <p:embeddedFont>
      <p:font typeface="Dosis Semi-Bold" charset="1" panose="02010703020202060003"/>
      <p:regular r:id="rId30"/>
    </p:embeddedFont>
    <p:embeddedFont>
      <p:font typeface="Dosis Ultra-Bold" charset="1" panose="020109030202020600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@Lý do:</a:t>
            </a:r>
          </a:p>
          <a:p>
            <a:r>
              <a:rPr lang="en-US"/>
              <a:t>- Đề tài app truyện tranh là một đề tài có nhu cầu thực tế và thị trường cao. Truyện tranh là một loại hình giải trí phổ biến ở Việt Nam, với lượng người hâm mộ đông đảo ở mọi lứa tuổi. Nhu cầu đọc truyện tranh ngày càng tăng cao, đặc biệt là trong thời đại công nghệ số.</a:t>
            </a:r>
          </a:p>
          <a:p>
            <a:r>
              <a:rPr lang="en-US"/>
              <a:t>- Phù hợp để làm đồ án môn học vì để phát triển một hệ thống web truyện tranh quy mô nhỏ không hề quá khó khăn với các chức năng đơn thuần là quản lý với CRUD...</a:t>
            </a:r>
          </a:p>
          <a:p>
            <a:r>
              <a:rPr lang="en-US"/>
              <a:t>- Hoàn toàn có thể áp dụng thực tế và đưa vào mô hình kinh doanh lợi nhuận khi bổ sung 1 số chức năng như: trả phí để đọc truyện, cho phép đăng kí nhóm dịch...</a:t>
            </a:r>
          </a:p>
          <a:p>
            <a:r>
              <a:rPr lang="en-US"/>
              <a:t>Do đó, việc xây dựng một app truyện tranh là một ý tưởng kinh doanh tiềm năng, đáp ứng nhu cầu của thị trường.</a:t>
            </a:r>
          </a:p>
          <a:p>
            <a:r>
              <a:rPr lang="en-US"/>
              <a:t/>
            </a:r>
          </a:p>
          <a:p>
            <a:r>
              <a:rPr lang="en-US"/>
              <a:t>@Mục đích</a:t>
            </a:r>
          </a:p>
          <a:p>
            <a:r>
              <a:rPr lang="en-US"/>
              <a:t>- Cung cấp cho độc giả một nền tảng đọc truyện tiện lợi, dễ dàng. Có thể truy cập và đọc truyện mọi lúc, mọi nơi, chỉ cần có kết nối internet.</a:t>
            </a:r>
          </a:p>
          <a:p>
            <a:r>
              <a:rPr lang="en-US"/>
              <a:t>- Tạo ra mô hình kinh doanh lợi nhuận thông qua các hình thức như quảng cáo, bán truyện tranh,...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2663033" y="6195861"/>
            <a:ext cx="6914093" cy="5028432"/>
          </a:xfrm>
          <a:custGeom>
            <a:avLst/>
            <a:gdLst/>
            <a:ahLst/>
            <a:cxnLst/>
            <a:rect r="r" b="b" t="t" l="l"/>
            <a:pathLst>
              <a:path h="5028432" w="6914093">
                <a:moveTo>
                  <a:pt x="0" y="0"/>
                </a:moveTo>
                <a:lnTo>
                  <a:pt x="6914093" y="0"/>
                </a:lnTo>
                <a:lnTo>
                  <a:pt x="6914093" y="5028431"/>
                </a:lnTo>
                <a:lnTo>
                  <a:pt x="0" y="50284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29971" y="4820778"/>
            <a:ext cx="10228058" cy="1710875"/>
          </a:xfrm>
          <a:custGeom>
            <a:avLst/>
            <a:gdLst/>
            <a:ahLst/>
            <a:cxnLst/>
            <a:rect r="r" b="b" t="t" l="l"/>
            <a:pathLst>
              <a:path h="1710875" w="10228058">
                <a:moveTo>
                  <a:pt x="0" y="0"/>
                </a:moveTo>
                <a:lnTo>
                  <a:pt x="10228058" y="0"/>
                </a:lnTo>
                <a:lnTo>
                  <a:pt x="10228058" y="1710876"/>
                </a:lnTo>
                <a:lnTo>
                  <a:pt x="0" y="1710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43129" y="3711419"/>
            <a:ext cx="14064714" cy="3329726"/>
          </a:xfrm>
          <a:prstGeom prst="rect">
            <a:avLst/>
          </a:prstGeom>
        </p:spPr>
        <p:txBody>
          <a:bodyPr anchor="t" rtlCol="false" tIns="0" lIns="0" bIns="0" rIns="0">
            <a:spAutoFit/>
          </a:bodyPr>
          <a:lstStyle/>
          <a:p>
            <a:pPr algn="ctr">
              <a:lnSpc>
                <a:spcPts val="27236"/>
              </a:lnSpc>
            </a:pPr>
            <a:r>
              <a:rPr lang="en-US" sz="19454">
                <a:solidFill>
                  <a:srgbClr val="01070A"/>
                </a:solidFill>
                <a:latin typeface="Carelia"/>
              </a:rPr>
              <a:t>KdgTruyen</a:t>
            </a:r>
          </a:p>
        </p:txBody>
      </p:sp>
      <p:sp>
        <p:nvSpPr>
          <p:cNvPr name="Freeform 6" id="6"/>
          <p:cNvSpPr/>
          <p:nvPr/>
        </p:nvSpPr>
        <p:spPr>
          <a:xfrm flipH="false" flipV="false" rot="0">
            <a:off x="12456379" y="5404911"/>
            <a:ext cx="8246933" cy="6247677"/>
          </a:xfrm>
          <a:custGeom>
            <a:avLst/>
            <a:gdLst/>
            <a:ahLst/>
            <a:cxnLst/>
            <a:rect r="r" b="b" t="t" l="l"/>
            <a:pathLst>
              <a:path h="6247677" w="8246933">
                <a:moveTo>
                  <a:pt x="0" y="0"/>
                </a:moveTo>
                <a:lnTo>
                  <a:pt x="8246933" y="0"/>
                </a:lnTo>
                <a:lnTo>
                  <a:pt x="8246933" y="6247677"/>
                </a:lnTo>
                <a:lnTo>
                  <a:pt x="0" y="6247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308980" y="-1652824"/>
            <a:ext cx="8905028" cy="5575060"/>
          </a:xfrm>
          <a:custGeom>
            <a:avLst/>
            <a:gdLst/>
            <a:ahLst/>
            <a:cxnLst/>
            <a:rect r="r" b="b" t="t" l="l"/>
            <a:pathLst>
              <a:path h="5575060" w="8905028">
                <a:moveTo>
                  <a:pt x="0" y="0"/>
                </a:moveTo>
                <a:lnTo>
                  <a:pt x="8905029" y="0"/>
                </a:lnTo>
                <a:lnTo>
                  <a:pt x="8905029" y="5575060"/>
                </a:lnTo>
                <a:lnTo>
                  <a:pt x="0" y="55750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495846">
            <a:off x="-3929800" y="-2685694"/>
            <a:ext cx="5243739" cy="7338566"/>
          </a:xfrm>
          <a:custGeom>
            <a:avLst/>
            <a:gdLst/>
            <a:ahLst/>
            <a:cxnLst/>
            <a:rect r="r" b="b" t="t" l="l"/>
            <a:pathLst>
              <a:path h="7338566" w="5243739">
                <a:moveTo>
                  <a:pt x="0" y="0"/>
                </a:moveTo>
                <a:lnTo>
                  <a:pt x="5243739" y="0"/>
                </a:lnTo>
                <a:lnTo>
                  <a:pt x="5243739" y="7338565"/>
                </a:lnTo>
                <a:lnTo>
                  <a:pt x="0" y="73385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3616564" y="2677389"/>
            <a:ext cx="10396250" cy="1526568"/>
          </a:xfrm>
          <a:prstGeom prst="rect">
            <a:avLst/>
          </a:prstGeom>
        </p:spPr>
        <p:txBody>
          <a:bodyPr anchor="t" rtlCol="false" tIns="0" lIns="0" bIns="0" rIns="0">
            <a:spAutoFit/>
          </a:bodyPr>
          <a:lstStyle/>
          <a:p>
            <a:pPr algn="ctr" marL="0" indent="0" lvl="0">
              <a:lnSpc>
                <a:spcPts val="12458"/>
              </a:lnSpc>
            </a:pPr>
            <a:r>
              <a:rPr lang="en-US" sz="8898">
                <a:solidFill>
                  <a:srgbClr val="01070A"/>
                </a:solidFill>
                <a:latin typeface="Coiny"/>
              </a:rPr>
              <a:t>App truyện tranh</a:t>
            </a:r>
          </a:p>
        </p:txBody>
      </p:sp>
      <p:sp>
        <p:nvSpPr>
          <p:cNvPr name="TextBox 10" id="10"/>
          <p:cNvSpPr txBox="true"/>
          <p:nvPr/>
        </p:nvSpPr>
        <p:spPr>
          <a:xfrm rot="0">
            <a:off x="5003603" y="6964945"/>
            <a:ext cx="7477058" cy="623067"/>
          </a:xfrm>
          <a:prstGeom prst="rect">
            <a:avLst/>
          </a:prstGeom>
        </p:spPr>
        <p:txBody>
          <a:bodyPr anchor="t" rtlCol="false" tIns="0" lIns="0" bIns="0" rIns="0">
            <a:spAutoFit/>
          </a:bodyPr>
          <a:lstStyle/>
          <a:p>
            <a:pPr>
              <a:lnSpc>
                <a:spcPts val="5032"/>
              </a:lnSpc>
            </a:pPr>
            <a:r>
              <a:rPr lang="en-US" sz="3594">
                <a:solidFill>
                  <a:srgbClr val="01070A"/>
                </a:solidFill>
                <a:latin typeface="Dosis"/>
              </a:rPr>
              <a:t>Nguyễn Khả Đăng - 2041070501- K65HTTT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622403" y="-589740"/>
            <a:ext cx="9048214" cy="12247451"/>
            <a:chOff x="0" y="0"/>
            <a:chExt cx="2383069" cy="3225666"/>
          </a:xfrm>
        </p:grpSpPr>
        <p:sp>
          <p:nvSpPr>
            <p:cNvPr name="Freeform 4" id="4"/>
            <p:cNvSpPr/>
            <p:nvPr/>
          </p:nvSpPr>
          <p:spPr>
            <a:xfrm flipH="false" flipV="false" rot="0">
              <a:off x="0" y="0"/>
              <a:ext cx="2383069" cy="3225666"/>
            </a:xfrm>
            <a:custGeom>
              <a:avLst/>
              <a:gdLst/>
              <a:ahLst/>
              <a:cxnLst/>
              <a:rect r="r" b="b" t="t" l="l"/>
              <a:pathLst>
                <a:path h="3225666" w="2383069">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sp>
        <p:sp>
          <p:nvSpPr>
            <p:cNvPr name="TextBox 5" id="5"/>
            <p:cNvSpPr txBox="true"/>
            <p:nvPr/>
          </p:nvSpPr>
          <p:spPr>
            <a:xfrm>
              <a:off x="0" y="-47625"/>
              <a:ext cx="2383069" cy="3273291"/>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true" flipV="false" rot="0">
            <a:off x="9888020" y="5210885"/>
            <a:ext cx="5565196" cy="4047415"/>
          </a:xfrm>
          <a:custGeom>
            <a:avLst/>
            <a:gdLst/>
            <a:ahLst/>
            <a:cxnLst/>
            <a:rect r="r" b="b" t="t" l="l"/>
            <a:pathLst>
              <a:path h="4047415" w="5565196">
                <a:moveTo>
                  <a:pt x="5565195" y="0"/>
                </a:moveTo>
                <a:lnTo>
                  <a:pt x="0" y="0"/>
                </a:lnTo>
                <a:lnTo>
                  <a:pt x="0" y="4047415"/>
                </a:lnTo>
                <a:lnTo>
                  <a:pt x="5565195" y="4047415"/>
                </a:lnTo>
                <a:lnTo>
                  <a:pt x="55651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379267" y="1560857"/>
            <a:ext cx="5394683" cy="1184926"/>
          </a:xfrm>
          <a:prstGeom prst="rect">
            <a:avLst/>
          </a:prstGeom>
        </p:spPr>
        <p:txBody>
          <a:bodyPr anchor="t" rtlCol="false" tIns="0" lIns="0" bIns="0" rIns="0">
            <a:spAutoFit/>
          </a:bodyPr>
          <a:lstStyle/>
          <a:p>
            <a:pPr algn="ctr" marL="0" indent="0" lvl="0">
              <a:lnSpc>
                <a:spcPts val="9764"/>
              </a:lnSpc>
              <a:spcBef>
                <a:spcPct val="0"/>
              </a:spcBef>
            </a:pPr>
            <a:r>
              <a:rPr lang="en-US" sz="6974">
                <a:solidFill>
                  <a:srgbClr val="01070A"/>
                </a:solidFill>
                <a:latin typeface="Coiny"/>
              </a:rPr>
              <a:t>Nội dung</a:t>
            </a:r>
          </a:p>
        </p:txBody>
      </p:sp>
      <p:sp>
        <p:nvSpPr>
          <p:cNvPr name="TextBox 8" id="8"/>
          <p:cNvSpPr txBox="true"/>
          <p:nvPr/>
        </p:nvSpPr>
        <p:spPr>
          <a:xfrm rot="0">
            <a:off x="4870104" y="2959261"/>
            <a:ext cx="6273827" cy="2573436"/>
          </a:xfrm>
          <a:prstGeom prst="rect">
            <a:avLst/>
          </a:prstGeom>
        </p:spPr>
        <p:txBody>
          <a:bodyPr anchor="t" rtlCol="false" tIns="0" lIns="0" bIns="0" rIns="0">
            <a:spAutoFit/>
          </a:bodyPr>
          <a:lstStyle/>
          <a:p>
            <a:pPr marL="795293" indent="-397647" lvl="1">
              <a:lnSpc>
                <a:spcPts val="5157"/>
              </a:lnSpc>
              <a:buFont typeface="Arial"/>
              <a:buChar char="•"/>
            </a:pPr>
            <a:r>
              <a:rPr lang="en-US" sz="3683">
                <a:solidFill>
                  <a:srgbClr val="01070A"/>
                </a:solidFill>
                <a:latin typeface="DejaVu Serif"/>
              </a:rPr>
              <a:t>Giới thiệu về đề tài</a:t>
            </a:r>
          </a:p>
          <a:p>
            <a:pPr marL="795293" indent="-397647" lvl="1">
              <a:lnSpc>
                <a:spcPts val="5157"/>
              </a:lnSpc>
              <a:buFont typeface="Arial"/>
              <a:buChar char="•"/>
            </a:pPr>
            <a:r>
              <a:rPr lang="en-US" sz="3683">
                <a:solidFill>
                  <a:srgbClr val="01070A"/>
                </a:solidFill>
                <a:latin typeface="DejaVu Serif"/>
              </a:rPr>
              <a:t>Giới thiệu về sản phẩm</a:t>
            </a:r>
          </a:p>
          <a:p>
            <a:pPr marL="795293" indent="-397647" lvl="1">
              <a:lnSpc>
                <a:spcPts val="5157"/>
              </a:lnSpc>
              <a:buFont typeface="Arial"/>
              <a:buChar char="•"/>
            </a:pPr>
            <a:r>
              <a:rPr lang="en-US" sz="3683">
                <a:solidFill>
                  <a:srgbClr val="01070A"/>
                </a:solidFill>
                <a:latin typeface="DejaVu Serif"/>
              </a:rPr>
              <a:t>Phân tích hệ thống</a:t>
            </a:r>
          </a:p>
          <a:p>
            <a:pPr marL="795293" indent="-397647" lvl="1">
              <a:lnSpc>
                <a:spcPts val="5157"/>
              </a:lnSpc>
              <a:buFont typeface="Arial"/>
              <a:buChar char="•"/>
            </a:pPr>
            <a:r>
              <a:rPr lang="en-US" sz="3683">
                <a:solidFill>
                  <a:srgbClr val="01070A"/>
                </a:solidFill>
                <a:latin typeface="DejaVu Serif"/>
              </a:rPr>
              <a:t>Demo</a:t>
            </a:r>
          </a:p>
        </p:txBody>
      </p:sp>
      <p:sp>
        <p:nvSpPr>
          <p:cNvPr name="Freeform 9" id="9"/>
          <p:cNvSpPr/>
          <p:nvPr/>
        </p:nvSpPr>
        <p:spPr>
          <a:xfrm flipH="true" flipV="false" rot="0">
            <a:off x="1355002" y="5873946"/>
            <a:ext cx="3190321" cy="3316969"/>
          </a:xfrm>
          <a:custGeom>
            <a:avLst/>
            <a:gdLst/>
            <a:ahLst/>
            <a:cxnLst/>
            <a:rect r="r" b="b" t="t" l="l"/>
            <a:pathLst>
              <a:path h="3316969" w="3190321">
                <a:moveTo>
                  <a:pt x="3190321" y="0"/>
                </a:moveTo>
                <a:lnTo>
                  <a:pt x="0" y="0"/>
                </a:lnTo>
                <a:lnTo>
                  <a:pt x="0" y="3316969"/>
                </a:lnTo>
                <a:lnTo>
                  <a:pt x="3190321" y="3316969"/>
                </a:lnTo>
                <a:lnTo>
                  <a:pt x="319032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5555" r="0" b="-5555"/>
            </a:stretch>
          </a:blipFill>
        </p:spPr>
      </p:sp>
      <p:grpSp>
        <p:nvGrpSpPr>
          <p:cNvPr name="Group 3" id="3"/>
          <p:cNvGrpSpPr/>
          <p:nvPr/>
        </p:nvGrpSpPr>
        <p:grpSpPr>
          <a:xfrm rot="0">
            <a:off x="3037331" y="2030095"/>
            <a:ext cx="13293258" cy="6791564"/>
            <a:chOff x="0" y="0"/>
            <a:chExt cx="3501105" cy="1788725"/>
          </a:xfrm>
        </p:grpSpPr>
        <p:sp>
          <p:nvSpPr>
            <p:cNvPr name="Freeform 4" id="4"/>
            <p:cNvSpPr/>
            <p:nvPr/>
          </p:nvSpPr>
          <p:spPr>
            <a:xfrm flipH="false" flipV="false" rot="0">
              <a:off x="0" y="0"/>
              <a:ext cx="3501105" cy="1788725"/>
            </a:xfrm>
            <a:custGeom>
              <a:avLst/>
              <a:gdLst/>
              <a:ahLst/>
              <a:cxnLst/>
              <a:rect r="r" b="b" t="t" l="l"/>
              <a:pathLst>
                <a:path h="1788725" w="350110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3501105" cy="1836350"/>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147716">
            <a:off x="2497371" y="1747718"/>
            <a:ext cx="13293258" cy="6791564"/>
            <a:chOff x="0" y="0"/>
            <a:chExt cx="3501105" cy="1788725"/>
          </a:xfrm>
        </p:grpSpPr>
        <p:sp>
          <p:nvSpPr>
            <p:cNvPr name="Freeform 7" id="7"/>
            <p:cNvSpPr/>
            <p:nvPr/>
          </p:nvSpPr>
          <p:spPr>
            <a:xfrm flipH="false" flipV="false" rot="0">
              <a:off x="0" y="0"/>
              <a:ext cx="3501105" cy="1788725"/>
            </a:xfrm>
            <a:custGeom>
              <a:avLst/>
              <a:gdLst/>
              <a:ahLst/>
              <a:cxnLst/>
              <a:rect r="r" b="b" t="t" l="l"/>
              <a:pathLst>
                <a:path h="1788725" w="350110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sp>
        <p:sp>
          <p:nvSpPr>
            <p:cNvPr name="TextBox 8" id="8"/>
            <p:cNvSpPr txBox="true"/>
            <p:nvPr/>
          </p:nvSpPr>
          <p:spPr>
            <a:xfrm>
              <a:off x="0" y="-47625"/>
              <a:ext cx="3501105" cy="1836350"/>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6928985" y="1314623"/>
            <a:ext cx="3667332" cy="946839"/>
          </a:xfrm>
          <a:custGeom>
            <a:avLst/>
            <a:gdLst/>
            <a:ahLst/>
            <a:cxnLst/>
            <a:rect r="r" b="b" t="t" l="l"/>
            <a:pathLst>
              <a:path h="946839" w="3667332">
                <a:moveTo>
                  <a:pt x="0" y="0"/>
                </a:moveTo>
                <a:lnTo>
                  <a:pt x="3667333" y="0"/>
                </a:lnTo>
                <a:lnTo>
                  <a:pt x="3667333" y="946839"/>
                </a:lnTo>
                <a:lnTo>
                  <a:pt x="0" y="946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302188" y="5976034"/>
            <a:ext cx="1367954" cy="378053"/>
          </a:xfrm>
          <a:custGeom>
            <a:avLst/>
            <a:gdLst/>
            <a:ahLst/>
            <a:cxnLst/>
            <a:rect r="r" b="b" t="t" l="l"/>
            <a:pathLst>
              <a:path h="378053" w="1367954">
                <a:moveTo>
                  <a:pt x="0" y="0"/>
                </a:moveTo>
                <a:lnTo>
                  <a:pt x="1367954" y="0"/>
                </a:lnTo>
                <a:lnTo>
                  <a:pt x="1367954" y="378053"/>
                </a:lnTo>
                <a:lnTo>
                  <a:pt x="0" y="378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302188" y="3963508"/>
            <a:ext cx="2622717" cy="324263"/>
          </a:xfrm>
          <a:custGeom>
            <a:avLst/>
            <a:gdLst/>
            <a:ahLst/>
            <a:cxnLst/>
            <a:rect r="r" b="b" t="t" l="l"/>
            <a:pathLst>
              <a:path h="324263" w="2622717">
                <a:moveTo>
                  <a:pt x="0" y="0"/>
                </a:moveTo>
                <a:lnTo>
                  <a:pt x="2622717" y="0"/>
                </a:lnTo>
                <a:lnTo>
                  <a:pt x="2622717" y="324263"/>
                </a:lnTo>
                <a:lnTo>
                  <a:pt x="0" y="3242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469465" y="5905716"/>
            <a:ext cx="6921795" cy="4114800"/>
          </a:xfrm>
          <a:custGeom>
            <a:avLst/>
            <a:gdLst/>
            <a:ahLst/>
            <a:cxnLst/>
            <a:rect r="r" b="b" t="t" l="l"/>
            <a:pathLst>
              <a:path h="4114800" w="6921795">
                <a:moveTo>
                  <a:pt x="0" y="0"/>
                </a:moveTo>
                <a:lnTo>
                  <a:pt x="6921795" y="0"/>
                </a:lnTo>
                <a:lnTo>
                  <a:pt x="6921795"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5109240" y="2471271"/>
            <a:ext cx="7646120" cy="961839"/>
          </a:xfrm>
          <a:prstGeom prst="rect">
            <a:avLst/>
          </a:prstGeom>
        </p:spPr>
        <p:txBody>
          <a:bodyPr anchor="t" rtlCol="false" tIns="0" lIns="0" bIns="0" rIns="0">
            <a:spAutoFit/>
          </a:bodyPr>
          <a:lstStyle/>
          <a:p>
            <a:pPr algn="ctr" marL="0" indent="0" lvl="0">
              <a:lnSpc>
                <a:spcPts val="7885"/>
              </a:lnSpc>
              <a:spcBef>
                <a:spcPct val="0"/>
              </a:spcBef>
            </a:pPr>
            <a:r>
              <a:rPr lang="en-US" sz="5632">
                <a:solidFill>
                  <a:srgbClr val="01070A"/>
                </a:solidFill>
                <a:latin typeface="Coiny"/>
              </a:rPr>
              <a:t>Sơ lược về đề tài</a:t>
            </a:r>
          </a:p>
        </p:txBody>
      </p:sp>
      <p:sp>
        <p:nvSpPr>
          <p:cNvPr name="TextBox 14" id="14"/>
          <p:cNvSpPr txBox="true"/>
          <p:nvPr/>
        </p:nvSpPr>
        <p:spPr>
          <a:xfrm rot="0">
            <a:off x="4302188" y="6487437"/>
            <a:ext cx="8453172" cy="870411"/>
          </a:xfrm>
          <a:prstGeom prst="rect">
            <a:avLst/>
          </a:prstGeom>
        </p:spPr>
        <p:txBody>
          <a:bodyPr anchor="t" rtlCol="false" tIns="0" lIns="0" bIns="0" rIns="0">
            <a:spAutoFit/>
          </a:bodyPr>
          <a:lstStyle/>
          <a:p>
            <a:pPr marL="535834" indent="-267917" lvl="1">
              <a:lnSpc>
                <a:spcPts val="3474"/>
              </a:lnSpc>
              <a:buFont typeface="Arial"/>
              <a:buChar char="•"/>
            </a:pPr>
            <a:r>
              <a:rPr lang="en-US" sz="2481">
                <a:solidFill>
                  <a:srgbClr val="01070A"/>
                </a:solidFill>
                <a:latin typeface="DejaVu Serif"/>
              </a:rPr>
              <a:t>Cung cấp nền tảng đọc truyện online cho đọc giả</a:t>
            </a:r>
          </a:p>
          <a:p>
            <a:pPr algn="l" marL="535834" indent="-267917" lvl="1">
              <a:lnSpc>
                <a:spcPts val="3474"/>
              </a:lnSpc>
              <a:spcBef>
                <a:spcPct val="0"/>
              </a:spcBef>
              <a:buFont typeface="Arial"/>
              <a:buChar char="•"/>
            </a:pPr>
            <a:r>
              <a:rPr lang="en-US" sz="2481">
                <a:solidFill>
                  <a:srgbClr val="01070A"/>
                </a:solidFill>
                <a:latin typeface="DejaVu Serif"/>
              </a:rPr>
              <a:t>Tạo ra mô hình kinh doanh lợi nhuận</a:t>
            </a:r>
          </a:p>
        </p:txBody>
      </p:sp>
      <p:sp>
        <p:nvSpPr>
          <p:cNvPr name="TextBox 15" id="15"/>
          <p:cNvSpPr txBox="true"/>
          <p:nvPr/>
        </p:nvSpPr>
        <p:spPr>
          <a:xfrm rot="0">
            <a:off x="4302188" y="5758896"/>
            <a:ext cx="2030205" cy="498301"/>
          </a:xfrm>
          <a:prstGeom prst="rect">
            <a:avLst/>
          </a:prstGeom>
        </p:spPr>
        <p:txBody>
          <a:bodyPr anchor="t" rtlCol="false" tIns="0" lIns="0" bIns="0" rIns="0">
            <a:spAutoFit/>
          </a:bodyPr>
          <a:lstStyle/>
          <a:p>
            <a:pPr algn="l">
              <a:lnSpc>
                <a:spcPts val="4034"/>
              </a:lnSpc>
            </a:pPr>
            <a:r>
              <a:rPr lang="en-US" sz="2881">
                <a:solidFill>
                  <a:srgbClr val="01070A"/>
                </a:solidFill>
                <a:latin typeface="DejaVu Serif Bold"/>
              </a:rPr>
              <a:t>Mục đích</a:t>
            </a:r>
          </a:p>
        </p:txBody>
      </p:sp>
      <p:sp>
        <p:nvSpPr>
          <p:cNvPr name="TextBox 16" id="16"/>
          <p:cNvSpPr txBox="true"/>
          <p:nvPr/>
        </p:nvSpPr>
        <p:spPr>
          <a:xfrm rot="0">
            <a:off x="4302188" y="4309323"/>
            <a:ext cx="9829546" cy="1308561"/>
          </a:xfrm>
          <a:prstGeom prst="rect">
            <a:avLst/>
          </a:prstGeom>
        </p:spPr>
        <p:txBody>
          <a:bodyPr anchor="t" rtlCol="false" tIns="0" lIns="0" bIns="0" rIns="0">
            <a:spAutoFit/>
          </a:bodyPr>
          <a:lstStyle/>
          <a:p>
            <a:pPr marL="535834" indent="-267917" lvl="1">
              <a:lnSpc>
                <a:spcPts val="3474"/>
              </a:lnSpc>
              <a:buFont typeface="Arial"/>
              <a:buChar char="•"/>
            </a:pPr>
            <a:r>
              <a:rPr lang="en-US" sz="2481">
                <a:solidFill>
                  <a:srgbClr val="01070A"/>
                </a:solidFill>
                <a:latin typeface="DejaVu Serif"/>
              </a:rPr>
              <a:t>Nhu cầu thực tế và thị trường</a:t>
            </a:r>
          </a:p>
          <a:p>
            <a:pPr marL="535834" indent="-267917" lvl="1">
              <a:lnSpc>
                <a:spcPts val="3474"/>
              </a:lnSpc>
              <a:buFont typeface="Arial"/>
              <a:buChar char="•"/>
            </a:pPr>
            <a:r>
              <a:rPr lang="en-US" sz="2481">
                <a:solidFill>
                  <a:srgbClr val="01070A"/>
                </a:solidFill>
                <a:latin typeface="DejaVu Serif"/>
              </a:rPr>
              <a:t>Tính</a:t>
            </a:r>
            <a:r>
              <a:rPr lang="en-US" sz="2481">
                <a:solidFill>
                  <a:srgbClr val="01070A"/>
                </a:solidFill>
                <a:latin typeface="DejaVu Serif"/>
              </a:rPr>
              <a:t> phù hợp làm đồ án môn học</a:t>
            </a:r>
          </a:p>
          <a:p>
            <a:pPr algn="l" marL="535834" indent="-267917" lvl="1">
              <a:lnSpc>
                <a:spcPts val="3474"/>
              </a:lnSpc>
              <a:spcBef>
                <a:spcPct val="0"/>
              </a:spcBef>
              <a:buFont typeface="Arial"/>
              <a:buChar char="•"/>
            </a:pPr>
            <a:r>
              <a:rPr lang="en-US" sz="2481">
                <a:solidFill>
                  <a:srgbClr val="01070A"/>
                </a:solidFill>
                <a:latin typeface="DejaVu Serif"/>
              </a:rPr>
              <a:t>Có tiềm năng phát triển cao</a:t>
            </a:r>
          </a:p>
        </p:txBody>
      </p:sp>
      <p:sp>
        <p:nvSpPr>
          <p:cNvPr name="TextBox 17" id="17"/>
          <p:cNvSpPr txBox="true"/>
          <p:nvPr/>
        </p:nvSpPr>
        <p:spPr>
          <a:xfrm rot="0">
            <a:off x="4427905" y="3681020"/>
            <a:ext cx="1904489" cy="498301"/>
          </a:xfrm>
          <a:prstGeom prst="rect">
            <a:avLst/>
          </a:prstGeom>
        </p:spPr>
        <p:txBody>
          <a:bodyPr anchor="t" rtlCol="false" tIns="0" lIns="0" bIns="0" rIns="0">
            <a:spAutoFit/>
          </a:bodyPr>
          <a:lstStyle/>
          <a:p>
            <a:pPr algn="l">
              <a:lnSpc>
                <a:spcPts val="4034"/>
              </a:lnSpc>
            </a:pPr>
            <a:r>
              <a:rPr lang="en-US" sz="2881">
                <a:solidFill>
                  <a:srgbClr val="01070A"/>
                </a:solidFill>
                <a:latin typeface="DejaVu Serif Bold"/>
              </a:rPr>
              <a:t>Lý do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2244226" y="1467293"/>
            <a:ext cx="13118097" cy="8000329"/>
            <a:chOff x="0" y="0"/>
            <a:chExt cx="4021842" cy="2452799"/>
          </a:xfrm>
        </p:grpSpPr>
        <p:sp>
          <p:nvSpPr>
            <p:cNvPr name="Freeform 4" id="4"/>
            <p:cNvSpPr/>
            <p:nvPr/>
          </p:nvSpPr>
          <p:spPr>
            <a:xfrm flipH="false" flipV="false" rot="0">
              <a:off x="0" y="0"/>
              <a:ext cx="4021842" cy="2452800"/>
            </a:xfrm>
            <a:custGeom>
              <a:avLst/>
              <a:gdLst/>
              <a:ahLst/>
              <a:cxnLst/>
              <a:rect r="r" b="b" t="t" l="l"/>
              <a:pathLst>
                <a:path h="2452800" w="4021842">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name="TextBox 5" id="5"/>
            <p:cNvSpPr txBox="true"/>
            <p:nvPr/>
          </p:nvSpPr>
          <p:spPr>
            <a:xfrm>
              <a:off x="0" y="-47625"/>
              <a:ext cx="4021842" cy="250042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1921443" y="933053"/>
            <a:ext cx="12705720" cy="8334250"/>
            <a:chOff x="0" y="0"/>
            <a:chExt cx="3895412" cy="2555175"/>
          </a:xfrm>
        </p:grpSpPr>
        <p:sp>
          <p:nvSpPr>
            <p:cNvPr name="Freeform 7" id="7"/>
            <p:cNvSpPr/>
            <p:nvPr/>
          </p:nvSpPr>
          <p:spPr>
            <a:xfrm flipH="false" flipV="false" rot="0">
              <a:off x="0" y="0"/>
              <a:ext cx="3895412" cy="2555175"/>
            </a:xfrm>
            <a:custGeom>
              <a:avLst/>
              <a:gdLst/>
              <a:ahLst/>
              <a:cxnLst/>
              <a:rect r="r" b="b" t="t" l="l"/>
              <a:pathLst>
                <a:path h="2555175" w="3895412">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3895412" cy="2602800"/>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117286">
            <a:off x="11840748" y="6414753"/>
            <a:ext cx="3828638" cy="4509103"/>
          </a:xfrm>
          <a:custGeom>
            <a:avLst/>
            <a:gdLst/>
            <a:ahLst/>
            <a:cxnLst/>
            <a:rect r="r" b="b" t="t" l="l"/>
            <a:pathLst>
              <a:path h="4509103" w="3828638">
                <a:moveTo>
                  <a:pt x="0" y="0"/>
                </a:moveTo>
                <a:lnTo>
                  <a:pt x="3828638" y="0"/>
                </a:lnTo>
                <a:lnTo>
                  <a:pt x="3828638" y="4509103"/>
                </a:lnTo>
                <a:lnTo>
                  <a:pt x="0" y="450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225464" y="239562"/>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225464" y="5906347"/>
            <a:ext cx="1367954" cy="378053"/>
          </a:xfrm>
          <a:custGeom>
            <a:avLst/>
            <a:gdLst/>
            <a:ahLst/>
            <a:cxnLst/>
            <a:rect r="r" b="b" t="t" l="l"/>
            <a:pathLst>
              <a:path h="378053" w="1367954">
                <a:moveTo>
                  <a:pt x="0" y="0"/>
                </a:moveTo>
                <a:lnTo>
                  <a:pt x="1367954" y="0"/>
                </a:lnTo>
                <a:lnTo>
                  <a:pt x="1367954" y="378053"/>
                </a:lnTo>
                <a:lnTo>
                  <a:pt x="0" y="378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464631" y="1006036"/>
            <a:ext cx="8894674" cy="1077409"/>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oiny"/>
              </a:rPr>
              <a:t>Về app truyện</a:t>
            </a:r>
          </a:p>
        </p:txBody>
      </p:sp>
      <p:sp>
        <p:nvSpPr>
          <p:cNvPr name="Freeform 13" id="13"/>
          <p:cNvSpPr/>
          <p:nvPr/>
        </p:nvSpPr>
        <p:spPr>
          <a:xfrm flipH="false" flipV="false" rot="0">
            <a:off x="10397003" y="2538822"/>
            <a:ext cx="1367954" cy="378053"/>
          </a:xfrm>
          <a:custGeom>
            <a:avLst/>
            <a:gdLst/>
            <a:ahLst/>
            <a:cxnLst/>
            <a:rect r="r" b="b" t="t" l="l"/>
            <a:pathLst>
              <a:path h="378053" w="1367954">
                <a:moveTo>
                  <a:pt x="0" y="0"/>
                </a:moveTo>
                <a:lnTo>
                  <a:pt x="1367954" y="0"/>
                </a:lnTo>
                <a:lnTo>
                  <a:pt x="1367954" y="378053"/>
                </a:lnTo>
                <a:lnTo>
                  <a:pt x="0" y="378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0397003" y="2321684"/>
            <a:ext cx="3358064" cy="498301"/>
          </a:xfrm>
          <a:prstGeom prst="rect">
            <a:avLst/>
          </a:prstGeom>
        </p:spPr>
        <p:txBody>
          <a:bodyPr anchor="t" rtlCol="false" tIns="0" lIns="0" bIns="0" rIns="0">
            <a:spAutoFit/>
          </a:bodyPr>
          <a:lstStyle/>
          <a:p>
            <a:pPr algn="l">
              <a:lnSpc>
                <a:spcPts val="4034"/>
              </a:lnSpc>
            </a:pPr>
            <a:r>
              <a:rPr lang="en-US" sz="2881">
                <a:solidFill>
                  <a:srgbClr val="01070A"/>
                </a:solidFill>
                <a:latin typeface="DejaVu Serif Bold"/>
              </a:rPr>
              <a:t>Chức năng App</a:t>
            </a:r>
          </a:p>
        </p:txBody>
      </p:sp>
      <p:sp>
        <p:nvSpPr>
          <p:cNvPr name="Freeform 15" id="15"/>
          <p:cNvSpPr/>
          <p:nvPr/>
        </p:nvSpPr>
        <p:spPr>
          <a:xfrm flipH="false" flipV="false" rot="0">
            <a:off x="2005045" y="2367501"/>
            <a:ext cx="1367954" cy="378053"/>
          </a:xfrm>
          <a:custGeom>
            <a:avLst/>
            <a:gdLst/>
            <a:ahLst/>
            <a:cxnLst/>
            <a:rect r="r" b="b" t="t" l="l"/>
            <a:pathLst>
              <a:path h="378053" w="1367954">
                <a:moveTo>
                  <a:pt x="0" y="0"/>
                </a:moveTo>
                <a:lnTo>
                  <a:pt x="1367954" y="0"/>
                </a:lnTo>
                <a:lnTo>
                  <a:pt x="1367954" y="378053"/>
                </a:lnTo>
                <a:lnTo>
                  <a:pt x="0" y="378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2138286" y="2802704"/>
            <a:ext cx="3153013" cy="6211463"/>
          </a:xfrm>
          <a:custGeom>
            <a:avLst/>
            <a:gdLst/>
            <a:ahLst/>
            <a:cxnLst/>
            <a:rect r="r" b="b" t="t" l="l"/>
            <a:pathLst>
              <a:path h="6211463" w="3153013">
                <a:moveTo>
                  <a:pt x="0" y="0"/>
                </a:moveTo>
                <a:lnTo>
                  <a:pt x="3153013" y="0"/>
                </a:lnTo>
                <a:lnTo>
                  <a:pt x="3153013" y="6211463"/>
                </a:lnTo>
                <a:lnTo>
                  <a:pt x="0" y="6211463"/>
                </a:lnTo>
                <a:lnTo>
                  <a:pt x="0" y="0"/>
                </a:lnTo>
                <a:close/>
              </a:path>
            </a:pathLst>
          </a:custGeom>
          <a:blipFill>
            <a:blip r:embed="rId9"/>
            <a:stretch>
              <a:fillRect l="0" t="-6938" r="0" b="-3044"/>
            </a:stretch>
          </a:blipFill>
        </p:spPr>
      </p:sp>
      <p:sp>
        <p:nvSpPr>
          <p:cNvPr name="TextBox 17" id="17"/>
          <p:cNvSpPr txBox="true"/>
          <p:nvPr/>
        </p:nvSpPr>
        <p:spPr>
          <a:xfrm rot="0">
            <a:off x="2064642" y="2254895"/>
            <a:ext cx="3441271" cy="415751"/>
          </a:xfrm>
          <a:prstGeom prst="rect">
            <a:avLst/>
          </a:prstGeom>
        </p:spPr>
        <p:txBody>
          <a:bodyPr anchor="t" rtlCol="false" tIns="0" lIns="0" bIns="0" rIns="0">
            <a:spAutoFit/>
          </a:bodyPr>
          <a:lstStyle/>
          <a:p>
            <a:pPr algn="l">
              <a:lnSpc>
                <a:spcPts val="3334"/>
              </a:lnSpc>
            </a:pPr>
            <a:r>
              <a:rPr lang="en-US" sz="2381">
                <a:solidFill>
                  <a:srgbClr val="01070A"/>
                </a:solidFill>
                <a:latin typeface="DejaVu Serif Bold"/>
              </a:rPr>
              <a:t>Client Side</a:t>
            </a:r>
          </a:p>
        </p:txBody>
      </p:sp>
      <p:sp>
        <p:nvSpPr>
          <p:cNvPr name="Freeform 18" id="18"/>
          <p:cNvSpPr/>
          <p:nvPr/>
        </p:nvSpPr>
        <p:spPr>
          <a:xfrm flipH="false" flipV="false" rot="0">
            <a:off x="5505913" y="2794555"/>
            <a:ext cx="4614866" cy="2851909"/>
          </a:xfrm>
          <a:custGeom>
            <a:avLst/>
            <a:gdLst/>
            <a:ahLst/>
            <a:cxnLst/>
            <a:rect r="r" b="b" t="t" l="l"/>
            <a:pathLst>
              <a:path h="2851909" w="4614866">
                <a:moveTo>
                  <a:pt x="0" y="0"/>
                </a:moveTo>
                <a:lnTo>
                  <a:pt x="4614865" y="0"/>
                </a:lnTo>
                <a:lnTo>
                  <a:pt x="4614865" y="2851909"/>
                </a:lnTo>
                <a:lnTo>
                  <a:pt x="0" y="2851909"/>
                </a:lnTo>
                <a:lnTo>
                  <a:pt x="0" y="0"/>
                </a:lnTo>
                <a:close/>
              </a:path>
            </a:pathLst>
          </a:custGeom>
          <a:blipFill>
            <a:blip r:embed="rId10"/>
            <a:stretch>
              <a:fillRect l="0" t="0" r="0" b="0"/>
            </a:stretch>
          </a:blipFill>
        </p:spPr>
      </p:sp>
      <p:sp>
        <p:nvSpPr>
          <p:cNvPr name="Freeform 19" id="19"/>
          <p:cNvSpPr/>
          <p:nvPr/>
        </p:nvSpPr>
        <p:spPr>
          <a:xfrm flipH="false" flipV="false" rot="0">
            <a:off x="5505913" y="2367501"/>
            <a:ext cx="1367954" cy="378053"/>
          </a:xfrm>
          <a:custGeom>
            <a:avLst/>
            <a:gdLst/>
            <a:ahLst/>
            <a:cxnLst/>
            <a:rect r="r" b="b" t="t" l="l"/>
            <a:pathLst>
              <a:path h="378053" w="1367954">
                <a:moveTo>
                  <a:pt x="0" y="0"/>
                </a:moveTo>
                <a:lnTo>
                  <a:pt x="1367954" y="0"/>
                </a:lnTo>
                <a:lnTo>
                  <a:pt x="1367954" y="378053"/>
                </a:lnTo>
                <a:lnTo>
                  <a:pt x="0" y="378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5565510" y="2310351"/>
            <a:ext cx="3786263" cy="415751"/>
          </a:xfrm>
          <a:prstGeom prst="rect">
            <a:avLst/>
          </a:prstGeom>
        </p:spPr>
        <p:txBody>
          <a:bodyPr anchor="t" rtlCol="false" tIns="0" lIns="0" bIns="0" rIns="0">
            <a:spAutoFit/>
          </a:bodyPr>
          <a:lstStyle/>
          <a:p>
            <a:pPr algn="l">
              <a:lnSpc>
                <a:spcPts val="3334"/>
              </a:lnSpc>
            </a:pPr>
            <a:r>
              <a:rPr lang="en-US" sz="2381">
                <a:solidFill>
                  <a:srgbClr val="01070A"/>
                </a:solidFill>
                <a:latin typeface="DejaVu Serif Bold"/>
              </a:rPr>
              <a:t>Web server side</a:t>
            </a:r>
          </a:p>
        </p:txBody>
      </p:sp>
      <p:sp>
        <p:nvSpPr>
          <p:cNvPr name="Freeform 21" id="21"/>
          <p:cNvSpPr/>
          <p:nvPr/>
        </p:nvSpPr>
        <p:spPr>
          <a:xfrm flipH="false" flipV="false" rot="0">
            <a:off x="5505913" y="5906347"/>
            <a:ext cx="4614866" cy="2728681"/>
          </a:xfrm>
          <a:custGeom>
            <a:avLst/>
            <a:gdLst/>
            <a:ahLst/>
            <a:cxnLst/>
            <a:rect r="r" b="b" t="t" l="l"/>
            <a:pathLst>
              <a:path h="2728681" w="4614866">
                <a:moveTo>
                  <a:pt x="0" y="0"/>
                </a:moveTo>
                <a:lnTo>
                  <a:pt x="4614865" y="0"/>
                </a:lnTo>
                <a:lnTo>
                  <a:pt x="4614865" y="2728681"/>
                </a:lnTo>
                <a:lnTo>
                  <a:pt x="0" y="2728681"/>
                </a:lnTo>
                <a:lnTo>
                  <a:pt x="0" y="0"/>
                </a:lnTo>
                <a:close/>
              </a:path>
            </a:pathLst>
          </a:custGeom>
          <a:blipFill>
            <a:blip r:embed="rId11"/>
            <a:stretch>
              <a:fillRect l="0" t="0" r="0" b="0"/>
            </a:stretch>
          </a:blipFill>
        </p:spPr>
      </p:sp>
      <p:sp>
        <p:nvSpPr>
          <p:cNvPr name="TextBox 22" id="22"/>
          <p:cNvSpPr txBox="true"/>
          <p:nvPr/>
        </p:nvSpPr>
        <p:spPr>
          <a:xfrm rot="0">
            <a:off x="10339853" y="3097850"/>
            <a:ext cx="3990363" cy="3252916"/>
          </a:xfrm>
          <a:prstGeom prst="rect">
            <a:avLst/>
          </a:prstGeom>
        </p:spPr>
        <p:txBody>
          <a:bodyPr anchor="t" rtlCol="false" tIns="0" lIns="0" bIns="0" rIns="0">
            <a:spAutoFit/>
          </a:bodyPr>
          <a:lstStyle/>
          <a:p>
            <a:pPr marL="363237" indent="-181618" lvl="1">
              <a:lnSpc>
                <a:spcPts val="2355"/>
              </a:lnSpc>
              <a:buFont typeface="Arial"/>
              <a:buChar char="•"/>
            </a:pPr>
            <a:r>
              <a:rPr lang="en-US" sz="1682">
                <a:solidFill>
                  <a:srgbClr val="01070A"/>
                </a:solidFill>
                <a:latin typeface="DejaVu Serif"/>
              </a:rPr>
              <a:t>Đề xuất truyện vừa được update và có nhiều lượt đọc</a:t>
            </a:r>
          </a:p>
          <a:p>
            <a:pPr marL="363237" indent="-181618" lvl="1">
              <a:lnSpc>
                <a:spcPts val="2355"/>
              </a:lnSpc>
              <a:buFont typeface="Arial"/>
              <a:buChar char="•"/>
            </a:pPr>
            <a:r>
              <a:rPr lang="en-US" sz="1682">
                <a:solidFill>
                  <a:srgbClr val="01070A"/>
                </a:solidFill>
                <a:latin typeface="DejaVu Serif"/>
              </a:rPr>
              <a:t>Xem thông tin truyện xem từng tập truyện</a:t>
            </a:r>
          </a:p>
          <a:p>
            <a:pPr marL="363237" indent="-181618" lvl="1">
              <a:lnSpc>
                <a:spcPts val="2355"/>
              </a:lnSpc>
              <a:buFont typeface="Arial"/>
              <a:buChar char="•"/>
            </a:pPr>
            <a:r>
              <a:rPr lang="en-US" sz="1682">
                <a:solidFill>
                  <a:srgbClr val="01070A"/>
                </a:solidFill>
                <a:latin typeface="DejaVu Serif"/>
              </a:rPr>
              <a:t>Tìm kiếm theo tên truyện</a:t>
            </a:r>
          </a:p>
          <a:p>
            <a:pPr marL="363237" indent="-181618" lvl="1">
              <a:lnSpc>
                <a:spcPts val="2355"/>
              </a:lnSpc>
              <a:buFont typeface="Arial"/>
              <a:buChar char="•"/>
            </a:pPr>
            <a:r>
              <a:rPr lang="en-US" sz="1682">
                <a:solidFill>
                  <a:srgbClr val="01070A"/>
                </a:solidFill>
                <a:latin typeface="DejaVu Serif"/>
              </a:rPr>
              <a:t>Lọc theo thể loại</a:t>
            </a:r>
          </a:p>
          <a:p>
            <a:pPr marL="363237" indent="-181618" lvl="1">
              <a:lnSpc>
                <a:spcPts val="2355"/>
              </a:lnSpc>
              <a:buFont typeface="Arial"/>
              <a:buChar char="•"/>
            </a:pPr>
            <a:r>
              <a:rPr lang="en-US" sz="1682">
                <a:solidFill>
                  <a:srgbClr val="01070A"/>
                </a:solidFill>
                <a:latin typeface="DejaVu Serif"/>
              </a:rPr>
              <a:t>Lưu, xoá lịch sử đọc cục bộ</a:t>
            </a:r>
          </a:p>
          <a:p>
            <a:pPr marL="363237" indent="-181618" lvl="1">
              <a:lnSpc>
                <a:spcPts val="2355"/>
              </a:lnSpc>
              <a:buFont typeface="Arial"/>
              <a:buChar char="•"/>
            </a:pPr>
            <a:r>
              <a:rPr lang="en-US" sz="1682">
                <a:solidFill>
                  <a:srgbClr val="01070A"/>
                </a:solidFill>
                <a:latin typeface="DejaVu Serif"/>
              </a:rPr>
              <a:t>Lưu trang đang đọc của tập</a:t>
            </a:r>
          </a:p>
          <a:p>
            <a:pPr marL="363237" indent="-181618" lvl="1">
              <a:lnSpc>
                <a:spcPts val="2355"/>
              </a:lnSpc>
              <a:buFont typeface="Arial"/>
              <a:buChar char="•"/>
            </a:pPr>
            <a:r>
              <a:rPr lang="en-US" sz="1682">
                <a:solidFill>
                  <a:srgbClr val="01070A"/>
                </a:solidFill>
                <a:latin typeface="DejaVu Serif"/>
              </a:rPr>
              <a:t>Zoom ảnh khi đọc truyện</a:t>
            </a:r>
          </a:p>
          <a:p>
            <a:pPr marL="363237" indent="-181618" lvl="1">
              <a:lnSpc>
                <a:spcPts val="2355"/>
              </a:lnSpc>
              <a:buFont typeface="Arial"/>
              <a:buChar char="•"/>
            </a:pPr>
            <a:r>
              <a:rPr lang="en-US" sz="1682">
                <a:solidFill>
                  <a:srgbClr val="01070A"/>
                </a:solidFill>
                <a:latin typeface="DejaVu Serif"/>
              </a:rPr>
              <a:t>Cập nhật dữ liệu theo thời gian thực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2154839" y="5483634"/>
            <a:ext cx="6367078" cy="5335932"/>
          </a:xfrm>
          <a:custGeom>
            <a:avLst/>
            <a:gdLst/>
            <a:ahLst/>
            <a:cxnLst/>
            <a:rect r="r" b="b" t="t" l="l"/>
            <a:pathLst>
              <a:path h="5335932" w="6367078">
                <a:moveTo>
                  <a:pt x="0" y="0"/>
                </a:moveTo>
                <a:lnTo>
                  <a:pt x="6367078" y="0"/>
                </a:lnTo>
                <a:lnTo>
                  <a:pt x="6367078" y="5335932"/>
                </a:lnTo>
                <a:lnTo>
                  <a:pt x="0" y="5335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76256" y="7189952"/>
            <a:ext cx="5261408" cy="3309904"/>
          </a:xfrm>
          <a:custGeom>
            <a:avLst/>
            <a:gdLst/>
            <a:ahLst/>
            <a:cxnLst/>
            <a:rect r="r" b="b" t="t" l="l"/>
            <a:pathLst>
              <a:path h="3309904" w="5261408">
                <a:moveTo>
                  <a:pt x="0" y="0"/>
                </a:moveTo>
                <a:lnTo>
                  <a:pt x="5261408" y="0"/>
                </a:lnTo>
                <a:lnTo>
                  <a:pt x="5261408" y="3309904"/>
                </a:lnTo>
                <a:lnTo>
                  <a:pt x="0" y="3309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28656" y="7342352"/>
            <a:ext cx="5261408" cy="3309904"/>
          </a:xfrm>
          <a:custGeom>
            <a:avLst/>
            <a:gdLst/>
            <a:ahLst/>
            <a:cxnLst/>
            <a:rect r="r" b="b" t="t" l="l"/>
            <a:pathLst>
              <a:path h="3309904" w="5261408">
                <a:moveTo>
                  <a:pt x="0" y="0"/>
                </a:moveTo>
                <a:lnTo>
                  <a:pt x="5261408" y="0"/>
                </a:lnTo>
                <a:lnTo>
                  <a:pt x="5261408" y="3309904"/>
                </a:lnTo>
                <a:lnTo>
                  <a:pt x="0" y="3309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23871" y="2074869"/>
            <a:ext cx="15840258" cy="5115083"/>
          </a:xfrm>
          <a:custGeom>
            <a:avLst/>
            <a:gdLst/>
            <a:ahLst/>
            <a:cxnLst/>
            <a:rect r="r" b="b" t="t" l="l"/>
            <a:pathLst>
              <a:path h="5115083" w="15840258">
                <a:moveTo>
                  <a:pt x="0" y="0"/>
                </a:moveTo>
                <a:lnTo>
                  <a:pt x="15840258" y="0"/>
                </a:lnTo>
                <a:lnTo>
                  <a:pt x="15840258" y="5115083"/>
                </a:lnTo>
                <a:lnTo>
                  <a:pt x="0" y="5115083"/>
                </a:lnTo>
                <a:lnTo>
                  <a:pt x="0" y="0"/>
                </a:lnTo>
                <a:close/>
              </a:path>
            </a:pathLst>
          </a:custGeom>
          <a:blipFill>
            <a:blip r:embed="rId7"/>
            <a:stretch>
              <a:fillRect l="0" t="0" r="0" b="0"/>
            </a:stretch>
          </a:blipFill>
        </p:spPr>
      </p:sp>
      <p:sp>
        <p:nvSpPr>
          <p:cNvPr name="TextBox 7" id="7"/>
          <p:cNvSpPr txBox="true"/>
          <p:nvPr/>
        </p:nvSpPr>
        <p:spPr>
          <a:xfrm rot="0">
            <a:off x="0" y="-29659"/>
            <a:ext cx="18288000" cy="1077409"/>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oiny"/>
              </a:rPr>
              <a:t>Bài toán cốt lõi</a:t>
            </a:r>
          </a:p>
        </p:txBody>
      </p:sp>
      <p:grpSp>
        <p:nvGrpSpPr>
          <p:cNvPr name="Group 8" id="8"/>
          <p:cNvGrpSpPr/>
          <p:nvPr/>
        </p:nvGrpSpPr>
        <p:grpSpPr>
          <a:xfrm rot="0">
            <a:off x="1169670" y="4237672"/>
            <a:ext cx="1278255" cy="2150745"/>
            <a:chOff x="0" y="0"/>
            <a:chExt cx="1704340" cy="2867660"/>
          </a:xfrm>
        </p:grpSpPr>
        <p:sp>
          <p:nvSpPr>
            <p:cNvPr name="Freeform 9" id="9"/>
            <p:cNvSpPr/>
            <p:nvPr/>
          </p:nvSpPr>
          <p:spPr>
            <a:xfrm flipH="false" flipV="false" rot="0">
              <a:off x="27940" y="49530"/>
              <a:ext cx="1630680" cy="2769870"/>
            </a:xfrm>
            <a:custGeom>
              <a:avLst/>
              <a:gdLst/>
              <a:ahLst/>
              <a:cxnLst/>
              <a:rect r="r" b="b" t="t" l="l"/>
              <a:pathLst>
                <a:path h="2769870" w="1630680">
                  <a:moveTo>
                    <a:pt x="204470" y="1521460"/>
                  </a:moveTo>
                  <a:cubicBezTo>
                    <a:pt x="290830" y="913130"/>
                    <a:pt x="346710" y="567690"/>
                    <a:pt x="393700" y="427990"/>
                  </a:cubicBezTo>
                  <a:cubicBezTo>
                    <a:pt x="415290" y="361950"/>
                    <a:pt x="433070" y="332740"/>
                    <a:pt x="461010" y="289560"/>
                  </a:cubicBezTo>
                  <a:cubicBezTo>
                    <a:pt x="488950" y="247650"/>
                    <a:pt x="523240" y="207010"/>
                    <a:pt x="560070" y="172720"/>
                  </a:cubicBezTo>
                  <a:cubicBezTo>
                    <a:pt x="596900" y="138430"/>
                    <a:pt x="638810" y="107950"/>
                    <a:pt x="683260" y="82550"/>
                  </a:cubicBezTo>
                  <a:cubicBezTo>
                    <a:pt x="727710" y="58420"/>
                    <a:pt x="775970" y="38100"/>
                    <a:pt x="824230" y="24130"/>
                  </a:cubicBezTo>
                  <a:cubicBezTo>
                    <a:pt x="873760" y="10160"/>
                    <a:pt x="925830" y="2540"/>
                    <a:pt x="976630" y="1270"/>
                  </a:cubicBezTo>
                  <a:cubicBezTo>
                    <a:pt x="1027430" y="0"/>
                    <a:pt x="1079500" y="3810"/>
                    <a:pt x="1129030" y="15240"/>
                  </a:cubicBezTo>
                  <a:cubicBezTo>
                    <a:pt x="1178560" y="26670"/>
                    <a:pt x="1226820" y="43180"/>
                    <a:pt x="1272540" y="66040"/>
                  </a:cubicBezTo>
                  <a:cubicBezTo>
                    <a:pt x="1318260" y="88900"/>
                    <a:pt x="1362710" y="116840"/>
                    <a:pt x="1402080" y="149860"/>
                  </a:cubicBezTo>
                  <a:cubicBezTo>
                    <a:pt x="1441450" y="182880"/>
                    <a:pt x="1477010" y="220980"/>
                    <a:pt x="1506220" y="261620"/>
                  </a:cubicBezTo>
                  <a:cubicBezTo>
                    <a:pt x="1536700" y="302260"/>
                    <a:pt x="1562100" y="347980"/>
                    <a:pt x="1581150" y="394970"/>
                  </a:cubicBezTo>
                  <a:cubicBezTo>
                    <a:pt x="1600200" y="441960"/>
                    <a:pt x="1614170" y="492760"/>
                    <a:pt x="1621790" y="542290"/>
                  </a:cubicBezTo>
                  <a:cubicBezTo>
                    <a:pt x="1629410" y="591820"/>
                    <a:pt x="1629410" y="626110"/>
                    <a:pt x="1625600" y="694690"/>
                  </a:cubicBezTo>
                  <a:cubicBezTo>
                    <a:pt x="1619250" y="839470"/>
                    <a:pt x="1593850" y="1137920"/>
                    <a:pt x="1544320" y="1365250"/>
                  </a:cubicBezTo>
                  <a:cubicBezTo>
                    <a:pt x="1490980" y="1609090"/>
                    <a:pt x="1362710" y="1922780"/>
                    <a:pt x="1309370" y="2110740"/>
                  </a:cubicBezTo>
                  <a:cubicBezTo>
                    <a:pt x="1277620" y="2223770"/>
                    <a:pt x="1270000" y="2311400"/>
                    <a:pt x="1239520" y="2383790"/>
                  </a:cubicBezTo>
                  <a:cubicBezTo>
                    <a:pt x="1217930" y="2437130"/>
                    <a:pt x="1192530" y="2475230"/>
                    <a:pt x="1162050" y="2515870"/>
                  </a:cubicBezTo>
                  <a:cubicBezTo>
                    <a:pt x="1131570" y="2556510"/>
                    <a:pt x="1096010" y="2594610"/>
                    <a:pt x="1056640" y="2626360"/>
                  </a:cubicBezTo>
                  <a:cubicBezTo>
                    <a:pt x="1017270" y="2658110"/>
                    <a:pt x="971550" y="2686050"/>
                    <a:pt x="925830" y="2707640"/>
                  </a:cubicBezTo>
                  <a:cubicBezTo>
                    <a:pt x="880110" y="2729230"/>
                    <a:pt x="830580" y="2744470"/>
                    <a:pt x="781050" y="2754630"/>
                  </a:cubicBezTo>
                  <a:cubicBezTo>
                    <a:pt x="731520" y="2764790"/>
                    <a:pt x="679450" y="2769870"/>
                    <a:pt x="628650" y="2767330"/>
                  </a:cubicBezTo>
                  <a:cubicBezTo>
                    <a:pt x="577850" y="2764790"/>
                    <a:pt x="525780" y="2755900"/>
                    <a:pt x="477520" y="2741930"/>
                  </a:cubicBezTo>
                  <a:cubicBezTo>
                    <a:pt x="429260" y="2727960"/>
                    <a:pt x="379730" y="2707640"/>
                    <a:pt x="336550" y="2682240"/>
                  </a:cubicBezTo>
                  <a:cubicBezTo>
                    <a:pt x="292100" y="2656840"/>
                    <a:pt x="251460" y="2625090"/>
                    <a:pt x="214630" y="2589530"/>
                  </a:cubicBezTo>
                  <a:cubicBezTo>
                    <a:pt x="177800" y="2553970"/>
                    <a:pt x="144780" y="2513330"/>
                    <a:pt x="118110" y="2470150"/>
                  </a:cubicBezTo>
                  <a:cubicBezTo>
                    <a:pt x="91440" y="2426970"/>
                    <a:pt x="68580" y="2379980"/>
                    <a:pt x="53340" y="2331720"/>
                  </a:cubicBezTo>
                  <a:cubicBezTo>
                    <a:pt x="36830" y="2283460"/>
                    <a:pt x="26670" y="2232660"/>
                    <a:pt x="22860" y="2181860"/>
                  </a:cubicBezTo>
                  <a:cubicBezTo>
                    <a:pt x="19050" y="2131060"/>
                    <a:pt x="21590" y="2100580"/>
                    <a:pt x="29210" y="2029460"/>
                  </a:cubicBezTo>
                  <a:cubicBezTo>
                    <a:pt x="46990" y="1863090"/>
                    <a:pt x="0" y="1323340"/>
                    <a:pt x="177800" y="1203960"/>
                  </a:cubicBezTo>
                  <a:cubicBezTo>
                    <a:pt x="397510" y="1057910"/>
                    <a:pt x="1271270" y="1252220"/>
                    <a:pt x="1419860" y="1474470"/>
                  </a:cubicBezTo>
                  <a:cubicBezTo>
                    <a:pt x="1535430" y="1648460"/>
                    <a:pt x="1319530" y="2081530"/>
                    <a:pt x="1282700" y="2236470"/>
                  </a:cubicBezTo>
                  <a:cubicBezTo>
                    <a:pt x="1266190" y="2305050"/>
                    <a:pt x="1259840" y="2336800"/>
                    <a:pt x="1239520" y="2383790"/>
                  </a:cubicBezTo>
                  <a:cubicBezTo>
                    <a:pt x="1219200" y="2430780"/>
                    <a:pt x="1192530" y="2475230"/>
                    <a:pt x="1162050" y="2515870"/>
                  </a:cubicBezTo>
                  <a:cubicBezTo>
                    <a:pt x="1131570" y="2556510"/>
                    <a:pt x="1096010" y="2593340"/>
                    <a:pt x="1056640" y="2625090"/>
                  </a:cubicBezTo>
                  <a:cubicBezTo>
                    <a:pt x="1017270" y="2656840"/>
                    <a:pt x="971550" y="2686050"/>
                    <a:pt x="925830" y="2707640"/>
                  </a:cubicBezTo>
                  <a:cubicBezTo>
                    <a:pt x="880110" y="2729230"/>
                    <a:pt x="830580" y="2744470"/>
                    <a:pt x="781050" y="2754630"/>
                  </a:cubicBezTo>
                  <a:cubicBezTo>
                    <a:pt x="731520" y="2764790"/>
                    <a:pt x="679450" y="2769870"/>
                    <a:pt x="628650" y="2767330"/>
                  </a:cubicBezTo>
                  <a:cubicBezTo>
                    <a:pt x="577850" y="2764790"/>
                    <a:pt x="525780" y="2755900"/>
                    <a:pt x="477520" y="2741930"/>
                  </a:cubicBezTo>
                  <a:cubicBezTo>
                    <a:pt x="429260" y="2727960"/>
                    <a:pt x="379730" y="2707640"/>
                    <a:pt x="336550" y="2682240"/>
                  </a:cubicBezTo>
                  <a:cubicBezTo>
                    <a:pt x="292100" y="2656840"/>
                    <a:pt x="251460" y="2625090"/>
                    <a:pt x="214630" y="2589530"/>
                  </a:cubicBezTo>
                  <a:cubicBezTo>
                    <a:pt x="177800" y="2553970"/>
                    <a:pt x="144780" y="2513330"/>
                    <a:pt x="118110" y="2470150"/>
                  </a:cubicBezTo>
                  <a:cubicBezTo>
                    <a:pt x="91440" y="2426970"/>
                    <a:pt x="68580" y="2379980"/>
                    <a:pt x="53340" y="2331720"/>
                  </a:cubicBezTo>
                  <a:cubicBezTo>
                    <a:pt x="36830" y="2283460"/>
                    <a:pt x="26670" y="2232660"/>
                    <a:pt x="22860" y="2181860"/>
                  </a:cubicBezTo>
                  <a:cubicBezTo>
                    <a:pt x="19050" y="2131060"/>
                    <a:pt x="17780" y="2098040"/>
                    <a:pt x="29210" y="2029460"/>
                  </a:cubicBezTo>
                  <a:cubicBezTo>
                    <a:pt x="55880" y="1871980"/>
                    <a:pt x="201930" y="1522730"/>
                    <a:pt x="257810" y="1273810"/>
                  </a:cubicBezTo>
                  <a:cubicBezTo>
                    <a:pt x="311150" y="1038860"/>
                    <a:pt x="335280" y="725170"/>
                    <a:pt x="361950" y="577850"/>
                  </a:cubicBezTo>
                  <a:cubicBezTo>
                    <a:pt x="374650" y="509270"/>
                    <a:pt x="377190" y="476250"/>
                    <a:pt x="393700" y="427990"/>
                  </a:cubicBezTo>
                  <a:cubicBezTo>
                    <a:pt x="410210" y="379730"/>
                    <a:pt x="433070" y="332740"/>
                    <a:pt x="461010" y="289560"/>
                  </a:cubicBezTo>
                  <a:cubicBezTo>
                    <a:pt x="488950" y="247650"/>
                    <a:pt x="523240" y="207010"/>
                    <a:pt x="560070" y="172720"/>
                  </a:cubicBezTo>
                  <a:cubicBezTo>
                    <a:pt x="596900" y="138430"/>
                    <a:pt x="638810" y="107950"/>
                    <a:pt x="683260" y="82550"/>
                  </a:cubicBezTo>
                  <a:cubicBezTo>
                    <a:pt x="727710" y="58420"/>
                    <a:pt x="775970" y="38100"/>
                    <a:pt x="824230" y="24130"/>
                  </a:cubicBezTo>
                  <a:cubicBezTo>
                    <a:pt x="873760" y="10160"/>
                    <a:pt x="925830" y="2540"/>
                    <a:pt x="976630" y="1270"/>
                  </a:cubicBezTo>
                  <a:cubicBezTo>
                    <a:pt x="1027430" y="0"/>
                    <a:pt x="1079500" y="3810"/>
                    <a:pt x="1129030" y="15240"/>
                  </a:cubicBezTo>
                  <a:cubicBezTo>
                    <a:pt x="1178560" y="26670"/>
                    <a:pt x="1226820" y="43180"/>
                    <a:pt x="1272540" y="66040"/>
                  </a:cubicBezTo>
                  <a:cubicBezTo>
                    <a:pt x="1318260" y="88900"/>
                    <a:pt x="1361440" y="116840"/>
                    <a:pt x="1400810" y="149860"/>
                  </a:cubicBezTo>
                  <a:cubicBezTo>
                    <a:pt x="1440180" y="182880"/>
                    <a:pt x="1475740" y="220980"/>
                    <a:pt x="1506220" y="261620"/>
                  </a:cubicBezTo>
                  <a:cubicBezTo>
                    <a:pt x="1536700" y="302260"/>
                    <a:pt x="1562100" y="347980"/>
                    <a:pt x="1581150" y="394970"/>
                  </a:cubicBezTo>
                  <a:cubicBezTo>
                    <a:pt x="1600200" y="441960"/>
                    <a:pt x="1614170" y="492760"/>
                    <a:pt x="1621790" y="542290"/>
                  </a:cubicBezTo>
                  <a:cubicBezTo>
                    <a:pt x="1629410" y="591820"/>
                    <a:pt x="1630680" y="627380"/>
                    <a:pt x="1625600" y="694690"/>
                  </a:cubicBezTo>
                  <a:cubicBezTo>
                    <a:pt x="1615440" y="826770"/>
                    <a:pt x="1544320" y="1098550"/>
                    <a:pt x="1516380" y="1275080"/>
                  </a:cubicBezTo>
                  <a:cubicBezTo>
                    <a:pt x="1493520" y="1422400"/>
                    <a:pt x="1446530" y="1661160"/>
                    <a:pt x="1464310" y="1684020"/>
                  </a:cubicBezTo>
                  <a:cubicBezTo>
                    <a:pt x="1466850" y="1687830"/>
                    <a:pt x="1477010" y="1685290"/>
                    <a:pt x="1477010" y="1685290"/>
                  </a:cubicBezTo>
                  <a:cubicBezTo>
                    <a:pt x="1477010" y="1684020"/>
                    <a:pt x="204470" y="1521460"/>
                    <a:pt x="204470" y="1521460"/>
                  </a:cubicBezTo>
                </a:path>
              </a:pathLst>
            </a:custGeom>
            <a:solidFill>
              <a:srgbClr val="FCFDFF">
                <a:alpha val="0"/>
              </a:srgbClr>
            </a:solidFill>
            <a:ln cap="sq">
              <a:noFill/>
              <a:prstDash val="solid"/>
              <a:miter/>
            </a:ln>
          </p:spPr>
        </p:sp>
      </p:grpSp>
      <p:grpSp>
        <p:nvGrpSpPr>
          <p:cNvPr name="Group 10" id="10"/>
          <p:cNvGrpSpPr/>
          <p:nvPr/>
        </p:nvGrpSpPr>
        <p:grpSpPr>
          <a:xfrm rot="0">
            <a:off x="1236345" y="4932997"/>
            <a:ext cx="1122998" cy="874395"/>
            <a:chOff x="0" y="0"/>
            <a:chExt cx="1497330" cy="1165860"/>
          </a:xfrm>
        </p:grpSpPr>
        <p:sp>
          <p:nvSpPr>
            <p:cNvPr name="Freeform 11" id="11"/>
            <p:cNvSpPr/>
            <p:nvPr/>
          </p:nvSpPr>
          <p:spPr>
            <a:xfrm flipH="false" flipV="false" rot="0">
              <a:off x="-73660" y="48260"/>
              <a:ext cx="1520190" cy="1219200"/>
            </a:xfrm>
            <a:custGeom>
              <a:avLst/>
              <a:gdLst/>
              <a:ahLst/>
              <a:cxnLst/>
              <a:rect r="r" b="b" t="t" l="l"/>
              <a:pathLst>
                <a:path h="1219200" w="1520190">
                  <a:moveTo>
                    <a:pt x="1520190" y="203200"/>
                  </a:moveTo>
                  <a:cubicBezTo>
                    <a:pt x="1149350" y="1219200"/>
                    <a:pt x="278130" y="1045210"/>
                    <a:pt x="124460" y="822960"/>
                  </a:cubicBezTo>
                  <a:cubicBezTo>
                    <a:pt x="0" y="642620"/>
                    <a:pt x="290830" y="41910"/>
                    <a:pt x="265430" y="5080"/>
                  </a:cubicBezTo>
                  <a:cubicBezTo>
                    <a:pt x="262890" y="0"/>
                    <a:pt x="252730" y="2540"/>
                    <a:pt x="252730" y="2540"/>
                  </a:cubicBezTo>
                  <a:cubicBezTo>
                    <a:pt x="252730" y="1270"/>
                    <a:pt x="1520190" y="203200"/>
                    <a:pt x="1520190" y="203200"/>
                  </a:cubicBezTo>
                </a:path>
              </a:pathLst>
            </a:custGeom>
            <a:solidFill>
              <a:srgbClr val="FCFDFF">
                <a:alpha val="0"/>
              </a:srgbClr>
            </a:solidFill>
            <a:ln cap="sq">
              <a:noFill/>
              <a:prstDash val="solid"/>
              <a:miter/>
            </a:ln>
          </p:spPr>
        </p:sp>
      </p:grpSp>
      <p:grpSp>
        <p:nvGrpSpPr>
          <p:cNvPr name="Group 12" id="12"/>
          <p:cNvGrpSpPr/>
          <p:nvPr/>
        </p:nvGrpSpPr>
        <p:grpSpPr>
          <a:xfrm rot="0">
            <a:off x="1559242" y="5658803"/>
            <a:ext cx="1038225" cy="96202"/>
            <a:chOff x="0" y="0"/>
            <a:chExt cx="1384300" cy="128270"/>
          </a:xfrm>
        </p:grpSpPr>
        <p:sp>
          <p:nvSpPr>
            <p:cNvPr name="Freeform 13" id="13"/>
            <p:cNvSpPr/>
            <p:nvPr/>
          </p:nvSpPr>
          <p:spPr>
            <a:xfrm flipH="false" flipV="false" rot="0">
              <a:off x="50800" y="-2540"/>
              <a:ext cx="1282700" cy="82550"/>
            </a:xfrm>
            <a:custGeom>
              <a:avLst/>
              <a:gdLst/>
              <a:ahLst/>
              <a:cxnLst/>
              <a:rect r="r" b="b" t="t" l="l"/>
              <a:pathLst>
                <a:path h="82550" w="1282700">
                  <a:moveTo>
                    <a:pt x="0" y="80010"/>
                  </a:moveTo>
                  <a:cubicBezTo>
                    <a:pt x="53340" y="0"/>
                    <a:pt x="1216660" y="0"/>
                    <a:pt x="1270000" y="53340"/>
                  </a:cubicBezTo>
                  <a:cubicBezTo>
                    <a:pt x="1277620" y="60960"/>
                    <a:pt x="1266190" y="76200"/>
                    <a:pt x="1270000" y="80010"/>
                  </a:cubicBezTo>
                  <a:cubicBezTo>
                    <a:pt x="1272540" y="82550"/>
                    <a:pt x="1282700" y="80010"/>
                    <a:pt x="1282700" y="80010"/>
                  </a:cubicBezTo>
                  <a:cubicBezTo>
                    <a:pt x="1282700" y="80010"/>
                    <a:pt x="0" y="80010"/>
                    <a:pt x="0" y="80010"/>
                  </a:cubicBezTo>
                </a:path>
              </a:pathLst>
            </a:custGeom>
            <a:solidFill>
              <a:srgbClr val="FCFDFF"/>
            </a:solidFill>
            <a:ln cap="sq">
              <a:noFill/>
              <a:prstDash val="solid"/>
              <a:miter/>
            </a:ln>
          </p:spPr>
        </p:sp>
      </p:grpSp>
      <p:grpSp>
        <p:nvGrpSpPr>
          <p:cNvPr name="Group 14" id="14"/>
          <p:cNvGrpSpPr/>
          <p:nvPr/>
        </p:nvGrpSpPr>
        <p:grpSpPr>
          <a:xfrm rot="0">
            <a:off x="1768792" y="3646170"/>
            <a:ext cx="1385888" cy="2660333"/>
            <a:chOff x="0" y="0"/>
            <a:chExt cx="1847850" cy="3547110"/>
          </a:xfrm>
        </p:grpSpPr>
        <p:sp>
          <p:nvSpPr>
            <p:cNvPr name="Freeform 15" id="15"/>
            <p:cNvSpPr/>
            <p:nvPr/>
          </p:nvSpPr>
          <p:spPr>
            <a:xfrm flipH="false" flipV="false" rot="0">
              <a:off x="50800" y="12700"/>
              <a:ext cx="1790700" cy="3486150"/>
            </a:xfrm>
            <a:custGeom>
              <a:avLst/>
              <a:gdLst/>
              <a:ahLst/>
              <a:cxnLst/>
              <a:rect r="r" b="b" t="t" l="l"/>
              <a:pathLst>
                <a:path h="3486150" w="1790700">
                  <a:moveTo>
                    <a:pt x="0" y="3342640"/>
                  </a:moveTo>
                  <a:cubicBezTo>
                    <a:pt x="177800" y="1940560"/>
                    <a:pt x="255270" y="1736090"/>
                    <a:pt x="298450" y="1506220"/>
                  </a:cubicBezTo>
                  <a:cubicBezTo>
                    <a:pt x="340360" y="1283970"/>
                    <a:pt x="336550" y="1061720"/>
                    <a:pt x="388620" y="845820"/>
                  </a:cubicBezTo>
                  <a:cubicBezTo>
                    <a:pt x="440690" y="628650"/>
                    <a:pt x="547370" y="349250"/>
                    <a:pt x="609600" y="205740"/>
                  </a:cubicBezTo>
                  <a:cubicBezTo>
                    <a:pt x="642620" y="130810"/>
                    <a:pt x="638810" y="53340"/>
                    <a:pt x="697230" y="38100"/>
                  </a:cubicBezTo>
                  <a:cubicBezTo>
                    <a:pt x="849630" y="0"/>
                    <a:pt x="1668780" y="519430"/>
                    <a:pt x="1746250" y="754380"/>
                  </a:cubicBezTo>
                  <a:cubicBezTo>
                    <a:pt x="1790700" y="891540"/>
                    <a:pt x="1651000" y="985520"/>
                    <a:pt x="1601470" y="1163320"/>
                  </a:cubicBezTo>
                  <a:cubicBezTo>
                    <a:pt x="1515110" y="1475740"/>
                    <a:pt x="1380490" y="2117090"/>
                    <a:pt x="1334770" y="2480310"/>
                  </a:cubicBezTo>
                  <a:cubicBezTo>
                    <a:pt x="1303020" y="2731770"/>
                    <a:pt x="1316990" y="2943860"/>
                    <a:pt x="1301750" y="3126740"/>
                  </a:cubicBezTo>
                  <a:cubicBezTo>
                    <a:pt x="1290320" y="3262630"/>
                    <a:pt x="1245870" y="3462020"/>
                    <a:pt x="1262380" y="3482340"/>
                  </a:cubicBezTo>
                  <a:cubicBezTo>
                    <a:pt x="1264920" y="3486150"/>
                    <a:pt x="1275080" y="3483610"/>
                    <a:pt x="1275080" y="3483610"/>
                  </a:cubicBezTo>
                  <a:cubicBezTo>
                    <a:pt x="1275080" y="3483610"/>
                    <a:pt x="0" y="3342640"/>
                    <a:pt x="0" y="3342640"/>
                  </a:cubicBezTo>
                </a:path>
              </a:pathLst>
            </a:custGeom>
            <a:solidFill>
              <a:srgbClr val="FCFDFF"/>
            </a:solidFill>
            <a:ln cap="sq">
              <a:noFill/>
              <a:prstDash val="solid"/>
              <a:miter/>
            </a:ln>
          </p:spPr>
        </p:sp>
      </p:grpSp>
      <p:grpSp>
        <p:nvGrpSpPr>
          <p:cNvPr name="Group 16" id="16"/>
          <p:cNvGrpSpPr/>
          <p:nvPr/>
        </p:nvGrpSpPr>
        <p:grpSpPr>
          <a:xfrm rot="0">
            <a:off x="1242060" y="3890010"/>
            <a:ext cx="1597342" cy="2197417"/>
            <a:chOff x="0" y="0"/>
            <a:chExt cx="2129790" cy="2929890"/>
          </a:xfrm>
        </p:grpSpPr>
        <p:sp>
          <p:nvSpPr>
            <p:cNvPr name="Freeform 17" id="17"/>
            <p:cNvSpPr/>
            <p:nvPr/>
          </p:nvSpPr>
          <p:spPr>
            <a:xfrm flipH="false" flipV="false" rot="0">
              <a:off x="50800" y="2540"/>
              <a:ext cx="2128520" cy="2879090"/>
            </a:xfrm>
            <a:custGeom>
              <a:avLst/>
              <a:gdLst/>
              <a:ahLst/>
              <a:cxnLst/>
              <a:rect r="r" b="b" t="t" l="l"/>
              <a:pathLst>
                <a:path h="2879090" w="2128520">
                  <a:moveTo>
                    <a:pt x="0" y="2633980"/>
                  </a:moveTo>
                  <a:cubicBezTo>
                    <a:pt x="127000" y="2002790"/>
                    <a:pt x="199390" y="1684020"/>
                    <a:pt x="270510" y="1427480"/>
                  </a:cubicBezTo>
                  <a:cubicBezTo>
                    <a:pt x="337820" y="1184910"/>
                    <a:pt x="415290" y="952500"/>
                    <a:pt x="495300" y="726440"/>
                  </a:cubicBezTo>
                  <a:cubicBezTo>
                    <a:pt x="572770" y="509270"/>
                    <a:pt x="693420" y="181610"/>
                    <a:pt x="741680" y="93980"/>
                  </a:cubicBezTo>
                  <a:cubicBezTo>
                    <a:pt x="755650" y="68580"/>
                    <a:pt x="750570" y="58420"/>
                    <a:pt x="774700" y="48260"/>
                  </a:cubicBezTo>
                  <a:cubicBezTo>
                    <a:pt x="890270" y="0"/>
                    <a:pt x="1911350" y="39370"/>
                    <a:pt x="2028190" y="251460"/>
                  </a:cubicBezTo>
                  <a:cubicBezTo>
                    <a:pt x="2128520" y="435610"/>
                    <a:pt x="1750060" y="854710"/>
                    <a:pt x="1651000" y="1127760"/>
                  </a:cubicBezTo>
                  <a:cubicBezTo>
                    <a:pt x="1567180" y="1358900"/>
                    <a:pt x="1516380" y="1531620"/>
                    <a:pt x="1455420" y="1779270"/>
                  </a:cubicBezTo>
                  <a:cubicBezTo>
                    <a:pt x="1377950" y="2095500"/>
                    <a:pt x="1219200" y="2838450"/>
                    <a:pt x="1247140" y="2875280"/>
                  </a:cubicBezTo>
                  <a:cubicBezTo>
                    <a:pt x="1249680" y="2879090"/>
                    <a:pt x="1258570" y="2876550"/>
                    <a:pt x="1258570" y="2876550"/>
                  </a:cubicBezTo>
                  <a:cubicBezTo>
                    <a:pt x="1258570" y="2874010"/>
                    <a:pt x="0" y="2633980"/>
                    <a:pt x="0" y="2633980"/>
                  </a:cubicBezTo>
                </a:path>
              </a:pathLst>
            </a:custGeom>
            <a:solidFill>
              <a:srgbClr val="FCFDFF"/>
            </a:solidFill>
            <a:ln cap="sq">
              <a:noFill/>
              <a:prstDash val="solid"/>
              <a:miter/>
            </a:ln>
          </p:spPr>
        </p:sp>
      </p:grpSp>
      <p:grpSp>
        <p:nvGrpSpPr>
          <p:cNvPr name="Group 18" id="18"/>
          <p:cNvGrpSpPr/>
          <p:nvPr/>
        </p:nvGrpSpPr>
        <p:grpSpPr>
          <a:xfrm rot="0">
            <a:off x="2281238" y="3679508"/>
            <a:ext cx="1363027" cy="2462212"/>
            <a:chOff x="0" y="0"/>
            <a:chExt cx="1817370" cy="3282950"/>
          </a:xfrm>
        </p:grpSpPr>
        <p:sp>
          <p:nvSpPr>
            <p:cNvPr name="Freeform 19" id="19"/>
            <p:cNvSpPr/>
            <p:nvPr/>
          </p:nvSpPr>
          <p:spPr>
            <a:xfrm flipH="false" flipV="false" rot="0">
              <a:off x="50800" y="45720"/>
              <a:ext cx="1772920" cy="3187700"/>
            </a:xfrm>
            <a:custGeom>
              <a:avLst/>
              <a:gdLst/>
              <a:ahLst/>
              <a:cxnLst/>
              <a:rect r="r" b="b" t="t" l="l"/>
              <a:pathLst>
                <a:path h="3187700" w="1772920">
                  <a:moveTo>
                    <a:pt x="0" y="2846070"/>
                  </a:moveTo>
                  <a:cubicBezTo>
                    <a:pt x="393700" y="1358900"/>
                    <a:pt x="410210" y="1093470"/>
                    <a:pt x="502920" y="854710"/>
                  </a:cubicBezTo>
                  <a:cubicBezTo>
                    <a:pt x="586740" y="638810"/>
                    <a:pt x="737870" y="427990"/>
                    <a:pt x="835660" y="273050"/>
                  </a:cubicBezTo>
                  <a:cubicBezTo>
                    <a:pt x="904240" y="165100"/>
                    <a:pt x="946150" y="0"/>
                    <a:pt x="1021080" y="5080"/>
                  </a:cubicBezTo>
                  <a:cubicBezTo>
                    <a:pt x="1168400" y="13970"/>
                    <a:pt x="1484630" y="962660"/>
                    <a:pt x="1611630" y="1129030"/>
                  </a:cubicBezTo>
                  <a:cubicBezTo>
                    <a:pt x="1654810" y="1184910"/>
                    <a:pt x="1697990" y="1167130"/>
                    <a:pt x="1715770" y="1226820"/>
                  </a:cubicBezTo>
                  <a:cubicBezTo>
                    <a:pt x="1772920" y="1419860"/>
                    <a:pt x="1461770" y="2296160"/>
                    <a:pt x="1369060" y="2655570"/>
                  </a:cubicBezTo>
                  <a:cubicBezTo>
                    <a:pt x="1311910" y="2875280"/>
                    <a:pt x="1207770" y="3152140"/>
                    <a:pt x="1224280" y="3182620"/>
                  </a:cubicBezTo>
                  <a:cubicBezTo>
                    <a:pt x="1226820" y="3187700"/>
                    <a:pt x="1236980" y="3186430"/>
                    <a:pt x="1236980" y="3186430"/>
                  </a:cubicBezTo>
                  <a:cubicBezTo>
                    <a:pt x="1236980" y="3187700"/>
                    <a:pt x="0" y="2846070"/>
                    <a:pt x="0" y="2846070"/>
                  </a:cubicBezTo>
                </a:path>
              </a:pathLst>
            </a:custGeom>
            <a:solidFill>
              <a:srgbClr val="FCFDFF"/>
            </a:solidFill>
            <a:ln cap="sq">
              <a:noFill/>
              <a:prstDash val="solid"/>
              <a:miter/>
            </a:ln>
          </p:spPr>
        </p:sp>
      </p:grpSp>
      <p:grpSp>
        <p:nvGrpSpPr>
          <p:cNvPr name="Group 20" id="20"/>
          <p:cNvGrpSpPr/>
          <p:nvPr/>
        </p:nvGrpSpPr>
        <p:grpSpPr>
          <a:xfrm rot="0">
            <a:off x="2730817" y="4434840"/>
            <a:ext cx="1190625" cy="1494473"/>
            <a:chOff x="0" y="0"/>
            <a:chExt cx="1587500" cy="1992630"/>
          </a:xfrm>
        </p:grpSpPr>
        <p:sp>
          <p:nvSpPr>
            <p:cNvPr name="Freeform 21" id="21"/>
            <p:cNvSpPr/>
            <p:nvPr/>
          </p:nvSpPr>
          <p:spPr>
            <a:xfrm flipH="false" flipV="false" rot="0">
              <a:off x="50800" y="43180"/>
              <a:ext cx="1518920" cy="1898650"/>
            </a:xfrm>
            <a:custGeom>
              <a:avLst/>
              <a:gdLst/>
              <a:ahLst/>
              <a:cxnLst/>
              <a:rect r="r" b="b" t="t" l="l"/>
              <a:pathLst>
                <a:path h="1898650" w="1518920">
                  <a:moveTo>
                    <a:pt x="0" y="1301750"/>
                  </a:moveTo>
                  <a:cubicBezTo>
                    <a:pt x="207010" y="886460"/>
                    <a:pt x="280670" y="581660"/>
                    <a:pt x="387350" y="398780"/>
                  </a:cubicBezTo>
                  <a:cubicBezTo>
                    <a:pt x="477520" y="243840"/>
                    <a:pt x="584200" y="0"/>
                    <a:pt x="702310" y="7620"/>
                  </a:cubicBezTo>
                  <a:cubicBezTo>
                    <a:pt x="891540" y="19050"/>
                    <a:pt x="1230630" y="1062990"/>
                    <a:pt x="1371600" y="1088390"/>
                  </a:cubicBezTo>
                  <a:cubicBezTo>
                    <a:pt x="1418590" y="1097280"/>
                    <a:pt x="1470660" y="988060"/>
                    <a:pt x="1485900" y="999490"/>
                  </a:cubicBezTo>
                  <a:cubicBezTo>
                    <a:pt x="1518920" y="1023620"/>
                    <a:pt x="1327150" y="1479550"/>
                    <a:pt x="1256030" y="1642110"/>
                  </a:cubicBezTo>
                  <a:cubicBezTo>
                    <a:pt x="1210310" y="1747520"/>
                    <a:pt x="1116330" y="1871980"/>
                    <a:pt x="1123950" y="1893570"/>
                  </a:cubicBezTo>
                  <a:cubicBezTo>
                    <a:pt x="1125220" y="1898650"/>
                    <a:pt x="1135380" y="1898650"/>
                    <a:pt x="1135380" y="1898650"/>
                  </a:cubicBezTo>
                  <a:cubicBezTo>
                    <a:pt x="1136650" y="1896110"/>
                    <a:pt x="0" y="1301750"/>
                    <a:pt x="0" y="1301750"/>
                  </a:cubicBezTo>
                </a:path>
              </a:pathLst>
            </a:custGeom>
            <a:solidFill>
              <a:srgbClr val="FCFDFF"/>
            </a:solidFill>
            <a:ln cap="sq">
              <a:noFill/>
              <a:prstDash val="solid"/>
              <a:miter/>
            </a:ln>
          </p:spPr>
        </p:sp>
      </p:grpSp>
      <p:grpSp>
        <p:nvGrpSpPr>
          <p:cNvPr name="Group 22" id="22"/>
          <p:cNvGrpSpPr/>
          <p:nvPr/>
        </p:nvGrpSpPr>
        <p:grpSpPr>
          <a:xfrm rot="0">
            <a:off x="3038475" y="4368165"/>
            <a:ext cx="1020127" cy="1020127"/>
            <a:chOff x="0" y="0"/>
            <a:chExt cx="1360170" cy="1360170"/>
          </a:xfrm>
        </p:grpSpPr>
        <p:sp>
          <p:nvSpPr>
            <p:cNvPr name="Freeform 23" id="23"/>
            <p:cNvSpPr/>
            <p:nvPr/>
          </p:nvSpPr>
          <p:spPr>
            <a:xfrm flipH="false" flipV="false" rot="0">
              <a:off x="44450" y="33020"/>
              <a:ext cx="1247140" cy="1282700"/>
            </a:xfrm>
            <a:custGeom>
              <a:avLst/>
              <a:gdLst/>
              <a:ahLst/>
              <a:cxnLst/>
              <a:rect r="r" b="b" t="t" l="l"/>
              <a:pathLst>
                <a:path h="1282700" w="1247140">
                  <a:moveTo>
                    <a:pt x="1245870" y="453390"/>
                  </a:moveTo>
                  <a:cubicBezTo>
                    <a:pt x="1247140" y="853440"/>
                    <a:pt x="1200150" y="957580"/>
                    <a:pt x="1139190" y="1035050"/>
                  </a:cubicBezTo>
                  <a:cubicBezTo>
                    <a:pt x="1078230" y="1112520"/>
                    <a:pt x="989330" y="1181100"/>
                    <a:pt x="900430" y="1221740"/>
                  </a:cubicBezTo>
                  <a:cubicBezTo>
                    <a:pt x="810260" y="1262380"/>
                    <a:pt x="699770" y="1282700"/>
                    <a:pt x="601980" y="1276350"/>
                  </a:cubicBezTo>
                  <a:cubicBezTo>
                    <a:pt x="504190" y="1270000"/>
                    <a:pt x="394970" y="1236980"/>
                    <a:pt x="311150" y="1186180"/>
                  </a:cubicBezTo>
                  <a:cubicBezTo>
                    <a:pt x="227330" y="1135380"/>
                    <a:pt x="147320" y="1055370"/>
                    <a:pt x="96520" y="971550"/>
                  </a:cubicBezTo>
                  <a:cubicBezTo>
                    <a:pt x="45720" y="887730"/>
                    <a:pt x="12700" y="778510"/>
                    <a:pt x="6350" y="680720"/>
                  </a:cubicBezTo>
                  <a:cubicBezTo>
                    <a:pt x="0" y="582930"/>
                    <a:pt x="20320" y="472440"/>
                    <a:pt x="60960" y="382270"/>
                  </a:cubicBezTo>
                  <a:cubicBezTo>
                    <a:pt x="101600" y="293370"/>
                    <a:pt x="170180" y="204470"/>
                    <a:pt x="247650" y="143510"/>
                  </a:cubicBezTo>
                  <a:cubicBezTo>
                    <a:pt x="325120" y="82550"/>
                    <a:pt x="429260" y="35560"/>
                    <a:pt x="525780" y="17780"/>
                  </a:cubicBezTo>
                  <a:cubicBezTo>
                    <a:pt x="622300" y="0"/>
                    <a:pt x="735330" y="7620"/>
                    <a:pt x="829310" y="36830"/>
                  </a:cubicBezTo>
                  <a:cubicBezTo>
                    <a:pt x="923290" y="66040"/>
                    <a:pt x="1088390" y="194310"/>
                    <a:pt x="1088390" y="194310"/>
                  </a:cubicBezTo>
                </a:path>
              </a:pathLst>
            </a:custGeom>
            <a:solidFill>
              <a:srgbClr val="FCFDFF"/>
            </a:solidFill>
            <a:ln cap="sq">
              <a:noFill/>
              <a:prstDash val="solid"/>
              <a:miter/>
            </a:ln>
          </p:spPr>
        </p:sp>
      </p:grpSp>
      <p:grpSp>
        <p:nvGrpSpPr>
          <p:cNvPr name="Group 24" id="24"/>
          <p:cNvGrpSpPr/>
          <p:nvPr/>
        </p:nvGrpSpPr>
        <p:grpSpPr>
          <a:xfrm rot="0">
            <a:off x="1693545" y="2814638"/>
            <a:ext cx="1615440" cy="1222058"/>
            <a:chOff x="0" y="0"/>
            <a:chExt cx="2153920" cy="1629410"/>
          </a:xfrm>
        </p:grpSpPr>
        <p:sp>
          <p:nvSpPr>
            <p:cNvPr name="Freeform 25" id="25"/>
            <p:cNvSpPr/>
            <p:nvPr/>
          </p:nvSpPr>
          <p:spPr>
            <a:xfrm flipH="false" flipV="false" rot="0">
              <a:off x="50800" y="-36830"/>
              <a:ext cx="2205990" cy="1615440"/>
            </a:xfrm>
            <a:custGeom>
              <a:avLst/>
              <a:gdLst/>
              <a:ahLst/>
              <a:cxnLst/>
              <a:rect r="r" b="b" t="t" l="l"/>
              <a:pathLst>
                <a:path h="1615440" w="2205990">
                  <a:moveTo>
                    <a:pt x="0" y="345440"/>
                  </a:moveTo>
                  <a:cubicBezTo>
                    <a:pt x="1249680" y="186690"/>
                    <a:pt x="1454150" y="107950"/>
                    <a:pt x="1642110" y="87630"/>
                  </a:cubicBezTo>
                  <a:cubicBezTo>
                    <a:pt x="1791970" y="71120"/>
                    <a:pt x="1964690" y="0"/>
                    <a:pt x="2052320" y="87630"/>
                  </a:cubicBezTo>
                  <a:cubicBezTo>
                    <a:pt x="2205990" y="241300"/>
                    <a:pt x="2153920" y="1256030"/>
                    <a:pt x="2052320" y="1357630"/>
                  </a:cubicBezTo>
                  <a:cubicBezTo>
                    <a:pt x="2020570" y="1389380"/>
                    <a:pt x="1983740" y="1352550"/>
                    <a:pt x="1926590" y="1357630"/>
                  </a:cubicBezTo>
                  <a:cubicBezTo>
                    <a:pt x="1795780" y="1369060"/>
                    <a:pt x="1511300" y="1437640"/>
                    <a:pt x="1290320" y="1469390"/>
                  </a:cubicBezTo>
                  <a:cubicBezTo>
                    <a:pt x="1052830" y="1503680"/>
                    <a:pt x="753110" y="1525270"/>
                    <a:pt x="548640" y="1550670"/>
                  </a:cubicBezTo>
                  <a:cubicBezTo>
                    <a:pt x="403860" y="1568450"/>
                    <a:pt x="198120" y="1581150"/>
                    <a:pt x="180340" y="1602740"/>
                  </a:cubicBezTo>
                  <a:cubicBezTo>
                    <a:pt x="176530" y="1606550"/>
                    <a:pt x="181610" y="1615440"/>
                    <a:pt x="181610" y="1615440"/>
                  </a:cubicBezTo>
                  <a:cubicBezTo>
                    <a:pt x="180340" y="1615440"/>
                    <a:pt x="0" y="345440"/>
                    <a:pt x="0" y="345440"/>
                  </a:cubicBezTo>
                </a:path>
              </a:pathLst>
            </a:custGeom>
            <a:solidFill>
              <a:srgbClr val="FCFDFF"/>
            </a:solidFill>
            <a:ln cap="sq">
              <a:noFill/>
              <a:prstDash val="solid"/>
              <a:miter/>
            </a:ln>
          </p:spPr>
        </p:sp>
      </p:grpSp>
      <p:grpSp>
        <p:nvGrpSpPr>
          <p:cNvPr name="Group 26" id="26"/>
          <p:cNvGrpSpPr/>
          <p:nvPr/>
        </p:nvGrpSpPr>
        <p:grpSpPr>
          <a:xfrm rot="0">
            <a:off x="1473518" y="2282190"/>
            <a:ext cx="1903095" cy="1084898"/>
            <a:chOff x="0" y="0"/>
            <a:chExt cx="2537460" cy="1446530"/>
          </a:xfrm>
        </p:grpSpPr>
        <p:sp>
          <p:nvSpPr>
            <p:cNvPr name="Freeform 27" id="27"/>
            <p:cNvSpPr/>
            <p:nvPr/>
          </p:nvSpPr>
          <p:spPr>
            <a:xfrm flipH="false" flipV="false" rot="0">
              <a:off x="50800" y="-186690"/>
              <a:ext cx="2655570" cy="1727200"/>
            </a:xfrm>
            <a:custGeom>
              <a:avLst/>
              <a:gdLst/>
              <a:ahLst/>
              <a:cxnLst/>
              <a:rect r="r" b="b" t="t" l="l"/>
              <a:pathLst>
                <a:path h="1727200" w="2655570">
                  <a:moveTo>
                    <a:pt x="0" y="311150"/>
                  </a:moveTo>
                  <a:cubicBezTo>
                    <a:pt x="464820" y="255270"/>
                    <a:pt x="687070" y="243840"/>
                    <a:pt x="951230" y="237490"/>
                  </a:cubicBezTo>
                  <a:cubicBezTo>
                    <a:pt x="1347470" y="227330"/>
                    <a:pt x="2198370" y="0"/>
                    <a:pt x="2435860" y="237490"/>
                  </a:cubicBezTo>
                  <a:cubicBezTo>
                    <a:pt x="2655570" y="457200"/>
                    <a:pt x="2650490" y="1292860"/>
                    <a:pt x="2435860" y="1507490"/>
                  </a:cubicBezTo>
                  <a:cubicBezTo>
                    <a:pt x="2216150" y="1727200"/>
                    <a:pt x="1461770" y="1501140"/>
                    <a:pt x="1097280" y="1507490"/>
                  </a:cubicBezTo>
                  <a:cubicBezTo>
                    <a:pt x="845820" y="1512570"/>
                    <a:pt x="631190" y="1515110"/>
                    <a:pt x="461010" y="1530350"/>
                  </a:cubicBezTo>
                  <a:cubicBezTo>
                    <a:pt x="345440" y="1540510"/>
                    <a:pt x="186690" y="1550670"/>
                    <a:pt x="171450" y="1569720"/>
                  </a:cubicBezTo>
                  <a:cubicBezTo>
                    <a:pt x="168910" y="1573530"/>
                    <a:pt x="172720" y="1582420"/>
                    <a:pt x="172720" y="1582420"/>
                  </a:cubicBezTo>
                  <a:cubicBezTo>
                    <a:pt x="171450" y="1582420"/>
                    <a:pt x="0" y="311150"/>
                    <a:pt x="0" y="311150"/>
                  </a:cubicBezTo>
                </a:path>
              </a:pathLst>
            </a:custGeom>
            <a:solidFill>
              <a:srgbClr val="FCFDFF"/>
            </a:solidFill>
            <a:ln cap="sq">
              <a:noFill/>
              <a:prstDash val="solid"/>
              <a:miter/>
            </a:ln>
          </p:spPr>
        </p:sp>
      </p:grpSp>
      <p:grpSp>
        <p:nvGrpSpPr>
          <p:cNvPr name="Group 28" id="28"/>
          <p:cNvGrpSpPr/>
          <p:nvPr/>
        </p:nvGrpSpPr>
        <p:grpSpPr>
          <a:xfrm rot="0">
            <a:off x="1464945" y="1963102"/>
            <a:ext cx="640080" cy="1072515"/>
            <a:chOff x="0" y="0"/>
            <a:chExt cx="853440" cy="1430020"/>
          </a:xfrm>
        </p:grpSpPr>
        <p:sp>
          <p:nvSpPr>
            <p:cNvPr name="Freeform 29" id="29"/>
            <p:cNvSpPr/>
            <p:nvPr/>
          </p:nvSpPr>
          <p:spPr>
            <a:xfrm flipH="false" flipV="false" rot="0">
              <a:off x="49530" y="36830"/>
              <a:ext cx="919480" cy="1442720"/>
            </a:xfrm>
            <a:custGeom>
              <a:avLst/>
              <a:gdLst/>
              <a:ahLst/>
              <a:cxnLst/>
              <a:rect r="r" b="b" t="t" l="l"/>
              <a:pathLst>
                <a:path h="1442720" w="919480">
                  <a:moveTo>
                    <a:pt x="238760" y="13970"/>
                  </a:moveTo>
                  <a:cubicBezTo>
                    <a:pt x="541020" y="66040"/>
                    <a:pt x="685800" y="0"/>
                    <a:pt x="753110" y="72390"/>
                  </a:cubicBezTo>
                  <a:cubicBezTo>
                    <a:pt x="891540" y="219710"/>
                    <a:pt x="919480" y="1187450"/>
                    <a:pt x="753110" y="1342390"/>
                  </a:cubicBezTo>
                  <a:cubicBezTo>
                    <a:pt x="643890" y="1442720"/>
                    <a:pt x="351790" y="1319530"/>
                    <a:pt x="214630" y="1301750"/>
                  </a:cubicBezTo>
                  <a:cubicBezTo>
                    <a:pt x="128270" y="1290320"/>
                    <a:pt x="20320" y="1250950"/>
                    <a:pt x="3810" y="1262380"/>
                  </a:cubicBezTo>
                  <a:cubicBezTo>
                    <a:pt x="0" y="1264920"/>
                    <a:pt x="1270" y="1275080"/>
                    <a:pt x="1270" y="1275080"/>
                  </a:cubicBezTo>
                  <a:cubicBezTo>
                    <a:pt x="1270" y="1275080"/>
                    <a:pt x="238760" y="13970"/>
                    <a:pt x="238760" y="13970"/>
                  </a:cubicBezTo>
                </a:path>
              </a:pathLst>
            </a:custGeom>
            <a:solidFill>
              <a:srgbClr val="FCFDFF"/>
            </a:solidFill>
            <a:ln cap="sq">
              <a:noFill/>
              <a:prstDash val="solid"/>
              <a:miter/>
            </a:ln>
          </p:spPr>
        </p:sp>
      </p:grpSp>
      <p:grpSp>
        <p:nvGrpSpPr>
          <p:cNvPr name="Group 30" id="30"/>
          <p:cNvGrpSpPr/>
          <p:nvPr/>
        </p:nvGrpSpPr>
        <p:grpSpPr>
          <a:xfrm rot="0">
            <a:off x="2024062" y="3200400"/>
            <a:ext cx="1020127" cy="1020127"/>
            <a:chOff x="0" y="0"/>
            <a:chExt cx="1360170" cy="1360170"/>
          </a:xfrm>
        </p:grpSpPr>
        <p:sp>
          <p:nvSpPr>
            <p:cNvPr name="Freeform 31" id="31"/>
            <p:cNvSpPr/>
            <p:nvPr/>
          </p:nvSpPr>
          <p:spPr>
            <a:xfrm flipH="false" flipV="false" rot="0">
              <a:off x="44450" y="33020"/>
              <a:ext cx="1247140" cy="1282700"/>
            </a:xfrm>
            <a:custGeom>
              <a:avLst/>
              <a:gdLst/>
              <a:ahLst/>
              <a:cxnLst/>
              <a:rect r="r" b="b" t="t" l="l"/>
              <a:pathLst>
                <a:path h="1282700" w="1247140">
                  <a:moveTo>
                    <a:pt x="1247140" y="453390"/>
                  </a:moveTo>
                  <a:cubicBezTo>
                    <a:pt x="1247140" y="853440"/>
                    <a:pt x="1201420" y="956310"/>
                    <a:pt x="1140460" y="1033780"/>
                  </a:cubicBezTo>
                  <a:cubicBezTo>
                    <a:pt x="1079500" y="1111250"/>
                    <a:pt x="991870" y="1181100"/>
                    <a:pt x="901700" y="1221740"/>
                  </a:cubicBezTo>
                  <a:cubicBezTo>
                    <a:pt x="811530" y="1262380"/>
                    <a:pt x="699770" y="1282700"/>
                    <a:pt x="601980" y="1276350"/>
                  </a:cubicBezTo>
                  <a:cubicBezTo>
                    <a:pt x="504190" y="1270000"/>
                    <a:pt x="396240" y="1235710"/>
                    <a:pt x="312420" y="1184910"/>
                  </a:cubicBezTo>
                  <a:cubicBezTo>
                    <a:pt x="228600" y="1134110"/>
                    <a:pt x="148590" y="1054100"/>
                    <a:pt x="97790" y="970280"/>
                  </a:cubicBezTo>
                  <a:cubicBezTo>
                    <a:pt x="46990" y="886460"/>
                    <a:pt x="12700" y="778510"/>
                    <a:pt x="6350" y="680720"/>
                  </a:cubicBezTo>
                  <a:cubicBezTo>
                    <a:pt x="0" y="582930"/>
                    <a:pt x="21590" y="471170"/>
                    <a:pt x="62230" y="381000"/>
                  </a:cubicBezTo>
                  <a:cubicBezTo>
                    <a:pt x="102870" y="290830"/>
                    <a:pt x="171450" y="203200"/>
                    <a:pt x="248920" y="142240"/>
                  </a:cubicBezTo>
                  <a:cubicBezTo>
                    <a:pt x="326390" y="81280"/>
                    <a:pt x="429260" y="35560"/>
                    <a:pt x="525780" y="17780"/>
                  </a:cubicBezTo>
                  <a:cubicBezTo>
                    <a:pt x="622300" y="0"/>
                    <a:pt x="735330" y="6350"/>
                    <a:pt x="829310" y="35560"/>
                  </a:cubicBezTo>
                  <a:cubicBezTo>
                    <a:pt x="923290" y="64770"/>
                    <a:pt x="1089660" y="193040"/>
                    <a:pt x="1089660" y="193040"/>
                  </a:cubicBezTo>
                </a:path>
              </a:pathLst>
            </a:custGeom>
            <a:solidFill>
              <a:srgbClr val="FCFDFF"/>
            </a:solidFill>
            <a:ln cap="sq">
              <a:noFill/>
              <a:prstDash val="solid"/>
              <a:miter/>
            </a:ln>
          </p:spPr>
        </p:sp>
      </p:grpSp>
      <p:sp>
        <p:nvSpPr>
          <p:cNvPr name="Freeform 32" id="32"/>
          <p:cNvSpPr/>
          <p:nvPr/>
        </p:nvSpPr>
        <p:spPr>
          <a:xfrm flipH="false" flipV="false" rot="0">
            <a:off x="1999657" y="3320320"/>
            <a:ext cx="1376955" cy="2767108"/>
          </a:xfrm>
          <a:custGeom>
            <a:avLst/>
            <a:gdLst/>
            <a:ahLst/>
            <a:cxnLst/>
            <a:rect r="r" b="b" t="t" l="l"/>
            <a:pathLst>
              <a:path h="2767108" w="1376955">
                <a:moveTo>
                  <a:pt x="0" y="0"/>
                </a:moveTo>
                <a:lnTo>
                  <a:pt x="1376955" y="0"/>
                </a:lnTo>
                <a:lnTo>
                  <a:pt x="1376955" y="2767107"/>
                </a:lnTo>
                <a:lnTo>
                  <a:pt x="0" y="27671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1999657" y="6020752"/>
            <a:ext cx="1376955" cy="580390"/>
          </a:xfrm>
          <a:prstGeom prst="rect">
            <a:avLst/>
          </a:prstGeom>
        </p:spPr>
        <p:txBody>
          <a:bodyPr anchor="t" rtlCol="false" tIns="0" lIns="0" bIns="0" rIns="0">
            <a:spAutoFit/>
          </a:bodyPr>
          <a:lstStyle/>
          <a:p>
            <a:pPr algn="ctr">
              <a:lnSpc>
                <a:spcPts val="4759"/>
              </a:lnSpc>
            </a:pPr>
            <a:r>
              <a:rPr lang="en-US" sz="3399">
                <a:solidFill>
                  <a:srgbClr val="01070A"/>
                </a:solidFill>
                <a:latin typeface="Coiny"/>
              </a:rPr>
              <a:t>Client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10775654" y="5143500"/>
            <a:ext cx="9448343" cy="5616757"/>
          </a:xfrm>
          <a:custGeom>
            <a:avLst/>
            <a:gdLst/>
            <a:ahLst/>
            <a:cxnLst/>
            <a:rect r="r" b="b" t="t" l="l"/>
            <a:pathLst>
              <a:path h="5616757" w="9448343">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00634" y="5428244"/>
            <a:ext cx="8436357" cy="5844796"/>
          </a:xfrm>
          <a:custGeom>
            <a:avLst/>
            <a:gdLst/>
            <a:ahLst/>
            <a:cxnLst/>
            <a:rect r="r" b="b" t="t" l="l"/>
            <a:pathLst>
              <a:path h="5844796" w="8436357">
                <a:moveTo>
                  <a:pt x="0" y="0"/>
                </a:moveTo>
                <a:lnTo>
                  <a:pt x="8436357" y="0"/>
                </a:lnTo>
                <a:lnTo>
                  <a:pt x="8436357" y="5844796"/>
                </a:lnTo>
                <a:lnTo>
                  <a:pt x="0" y="58447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483456" y="3633361"/>
            <a:ext cx="13321088" cy="1794883"/>
          </a:xfrm>
          <a:prstGeom prst="rect">
            <a:avLst/>
          </a:prstGeom>
        </p:spPr>
        <p:txBody>
          <a:bodyPr anchor="t" rtlCol="false" tIns="0" lIns="0" bIns="0" rIns="0">
            <a:spAutoFit/>
          </a:bodyPr>
          <a:lstStyle/>
          <a:p>
            <a:pPr algn="ctr">
              <a:lnSpc>
                <a:spcPts val="14797"/>
              </a:lnSpc>
            </a:pPr>
            <a:r>
              <a:rPr lang="en-US" sz="10569">
                <a:solidFill>
                  <a:srgbClr val="01070A"/>
                </a:solidFill>
                <a:latin typeface="Carelia"/>
              </a:rPr>
              <a:t>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DAF2pL4FZoM</dc:identifier>
  <dcterms:modified xsi:type="dcterms:W3CDTF">2011-08-01T06:04:30Z</dcterms:modified>
  <cp:revision>1</cp:revision>
  <dc:title>Mobile</dc:title>
</cp:coreProperties>
</file>